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2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2" r:id="rId1"/>
    <p:sldMasterId id="2147483733" r:id="rId2"/>
    <p:sldMasterId id="2147483714" r:id="rId3"/>
  </p:sldMasterIdLst>
  <p:notesMasterIdLst>
    <p:notesMasterId r:id="rId65"/>
  </p:notesMasterIdLst>
  <p:sldIdLst>
    <p:sldId id="272" r:id="rId4"/>
    <p:sldId id="301" r:id="rId5"/>
    <p:sldId id="263" r:id="rId6"/>
    <p:sldId id="302" r:id="rId7"/>
    <p:sldId id="274" r:id="rId8"/>
    <p:sldId id="284" r:id="rId9"/>
    <p:sldId id="285" r:id="rId10"/>
    <p:sldId id="290" r:id="rId11"/>
    <p:sldId id="291" r:id="rId12"/>
    <p:sldId id="292" r:id="rId13"/>
    <p:sldId id="293" r:id="rId14"/>
    <p:sldId id="294" r:id="rId15"/>
    <p:sldId id="295" r:id="rId16"/>
    <p:sldId id="296" r:id="rId17"/>
    <p:sldId id="298" r:id="rId18"/>
    <p:sldId id="305" r:id="rId19"/>
    <p:sldId id="297" r:id="rId20"/>
    <p:sldId id="300" r:id="rId21"/>
    <p:sldId id="304" r:id="rId22"/>
    <p:sldId id="303" r:id="rId23"/>
    <p:sldId id="306" r:id="rId24"/>
    <p:sldId id="307" r:id="rId25"/>
    <p:sldId id="309" r:id="rId26"/>
    <p:sldId id="308" r:id="rId27"/>
    <p:sldId id="310" r:id="rId28"/>
    <p:sldId id="311" r:id="rId29"/>
    <p:sldId id="312" r:id="rId30"/>
    <p:sldId id="313" r:id="rId31"/>
    <p:sldId id="314" r:id="rId32"/>
    <p:sldId id="315" r:id="rId33"/>
    <p:sldId id="316" r:id="rId34"/>
    <p:sldId id="275" r:id="rId35"/>
    <p:sldId id="276" r:id="rId36"/>
    <p:sldId id="277" r:id="rId37"/>
    <p:sldId id="278" r:id="rId38"/>
    <p:sldId id="279" r:id="rId39"/>
    <p:sldId id="280" r:id="rId40"/>
    <p:sldId id="281" r:id="rId41"/>
    <p:sldId id="282" r:id="rId42"/>
    <p:sldId id="283" r:id="rId43"/>
    <p:sldId id="286" r:id="rId44"/>
    <p:sldId id="288" r:id="rId45"/>
    <p:sldId id="287" r:id="rId46"/>
    <p:sldId id="289" r:id="rId47"/>
    <p:sldId id="317" r:id="rId48"/>
    <p:sldId id="319" r:id="rId49"/>
    <p:sldId id="318" r:id="rId50"/>
    <p:sldId id="321" r:id="rId51"/>
    <p:sldId id="322" r:id="rId52"/>
    <p:sldId id="323" r:id="rId53"/>
    <p:sldId id="320" r:id="rId54"/>
    <p:sldId id="324" r:id="rId55"/>
    <p:sldId id="325" r:id="rId56"/>
    <p:sldId id="326" r:id="rId57"/>
    <p:sldId id="327" r:id="rId58"/>
    <p:sldId id="328" r:id="rId59"/>
    <p:sldId id="330" r:id="rId60"/>
    <p:sldId id="331" r:id="rId61"/>
    <p:sldId id="333" r:id="rId62"/>
    <p:sldId id="334" r:id="rId63"/>
    <p:sldId id="271" r:id="rId6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83" autoAdjust="0"/>
    <p:restoredTop sz="94626" autoAdjust="0"/>
  </p:normalViewPr>
  <p:slideViewPr>
    <p:cSldViewPr snapToGrid="0">
      <p:cViewPr varScale="1">
        <p:scale>
          <a:sx n="68" d="100"/>
          <a:sy n="68" d="100"/>
        </p:scale>
        <p:origin x="816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theme" Target="theme/theme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presProps" Target="presProps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tableStyles" Target="tableStyle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viewProps" Target="viewProps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tephen Wang" userId="2033283f466edd32" providerId="LiveId" clId="{389769CF-51E8-4D0E-A7CF-DFFDCE5457D9}"/>
    <pc:docChg chg="undo custSel addSld delSld modSld sldOrd">
      <pc:chgData name="Stephen Wang" userId="2033283f466edd32" providerId="LiveId" clId="{389769CF-51E8-4D0E-A7CF-DFFDCE5457D9}" dt="2019-07-25T11:04:08.335" v="6909"/>
      <pc:docMkLst>
        <pc:docMk/>
      </pc:docMkLst>
      <pc:sldChg chg="modSp ord modTransition">
        <pc:chgData name="Stephen Wang" userId="2033283f466edd32" providerId="LiveId" clId="{389769CF-51E8-4D0E-A7CF-DFFDCE5457D9}" dt="2019-07-23T00:57:02.790" v="6097"/>
        <pc:sldMkLst>
          <pc:docMk/>
          <pc:sldMk cId="3142967190" sldId="263"/>
        </pc:sldMkLst>
        <pc:spChg chg="mod">
          <ac:chgData name="Stephen Wang" userId="2033283f466edd32" providerId="LiveId" clId="{389769CF-51E8-4D0E-A7CF-DFFDCE5457D9}" dt="2019-07-21T06:17:59.960" v="210" actId="20577"/>
          <ac:spMkLst>
            <pc:docMk/>
            <pc:sldMk cId="3142967190" sldId="263"/>
            <ac:spMk id="4" creationId="{69C51D9E-F792-4069-A1B7-56FDA6317FEE}"/>
          </ac:spMkLst>
        </pc:spChg>
      </pc:sldChg>
      <pc:sldChg chg="modTransition">
        <pc:chgData name="Stephen Wang" userId="2033283f466edd32" providerId="LiveId" clId="{389769CF-51E8-4D0E-A7CF-DFFDCE5457D9}" dt="2019-07-23T00:57:02.790" v="6097"/>
        <pc:sldMkLst>
          <pc:docMk/>
          <pc:sldMk cId="547447302" sldId="271"/>
        </pc:sldMkLst>
      </pc:sldChg>
      <pc:sldChg chg="modSp modTransition">
        <pc:chgData name="Stephen Wang" userId="2033283f466edd32" providerId="LiveId" clId="{389769CF-51E8-4D0E-A7CF-DFFDCE5457D9}" dt="2019-07-23T01:46:36.009" v="6893"/>
        <pc:sldMkLst>
          <pc:docMk/>
          <pc:sldMk cId="3745752722" sldId="272"/>
        </pc:sldMkLst>
        <pc:spChg chg="mod">
          <ac:chgData name="Stephen Wang" userId="2033283f466edd32" providerId="LiveId" clId="{389769CF-51E8-4D0E-A7CF-DFFDCE5457D9}" dt="2019-07-22T05:21:24.908" v="2356" actId="20577"/>
          <ac:spMkLst>
            <pc:docMk/>
            <pc:sldMk cId="3745752722" sldId="272"/>
            <ac:spMk id="11" creationId="{02DE64EB-6651-40E1-94BC-1E4AF0E80B5C}"/>
          </ac:spMkLst>
        </pc:spChg>
      </pc:sldChg>
      <pc:sldChg chg="addSp delSp modSp add modTransition">
        <pc:chgData name="Stephen Wang" userId="2033283f466edd32" providerId="LiveId" clId="{389769CF-51E8-4D0E-A7CF-DFFDCE5457D9}" dt="2019-07-23T00:56:26.470" v="6096"/>
        <pc:sldMkLst>
          <pc:docMk/>
          <pc:sldMk cId="1399425869" sldId="274"/>
        </pc:sldMkLst>
        <pc:spChg chg="add del mod">
          <ac:chgData name="Stephen Wang" userId="2033283f466edd32" providerId="LiveId" clId="{389769CF-51E8-4D0E-A7CF-DFFDCE5457D9}" dt="2019-07-21T06:19:41.381" v="230"/>
          <ac:spMkLst>
            <pc:docMk/>
            <pc:sldMk cId="1399425869" sldId="274"/>
            <ac:spMk id="2" creationId="{256849CB-A2D2-47C2-B19F-73AD740D1D96}"/>
          </ac:spMkLst>
        </pc:spChg>
        <pc:spChg chg="del">
          <ac:chgData name="Stephen Wang" userId="2033283f466edd32" providerId="LiveId" clId="{389769CF-51E8-4D0E-A7CF-DFFDCE5457D9}" dt="2019-07-21T06:17:18.459" v="152"/>
          <ac:spMkLst>
            <pc:docMk/>
            <pc:sldMk cId="1399425869" sldId="274"/>
            <ac:spMk id="2" creationId="{8E6F56FD-1CBF-4854-887B-4BCA24C1E382}"/>
          </ac:spMkLst>
        </pc:spChg>
        <pc:spChg chg="add mod">
          <ac:chgData name="Stephen Wang" userId="2033283f466edd32" providerId="LiveId" clId="{389769CF-51E8-4D0E-A7CF-DFFDCE5457D9}" dt="2019-07-22T05:28:08.732" v="2406" actId="1076"/>
          <ac:spMkLst>
            <pc:docMk/>
            <pc:sldMk cId="1399425869" sldId="274"/>
            <ac:spMk id="3" creationId="{0F63F6BB-E4D6-451A-B7E5-249732C5EBD5}"/>
          </ac:spMkLst>
        </pc:spChg>
        <pc:spChg chg="del">
          <ac:chgData name="Stephen Wang" userId="2033283f466edd32" providerId="LiveId" clId="{389769CF-51E8-4D0E-A7CF-DFFDCE5457D9}" dt="2019-07-21T06:17:18.459" v="152"/>
          <ac:spMkLst>
            <pc:docMk/>
            <pc:sldMk cId="1399425869" sldId="274"/>
            <ac:spMk id="3" creationId="{9DD5B7E1-5540-423A-A1BE-FAFD0777DC0E}"/>
          </ac:spMkLst>
        </pc:spChg>
        <pc:spChg chg="del">
          <ac:chgData name="Stephen Wang" userId="2033283f466edd32" providerId="LiveId" clId="{389769CF-51E8-4D0E-A7CF-DFFDCE5457D9}" dt="2019-07-21T06:17:18.459" v="152"/>
          <ac:spMkLst>
            <pc:docMk/>
            <pc:sldMk cId="1399425869" sldId="274"/>
            <ac:spMk id="4" creationId="{D8EB91E0-A371-469E-B735-CA66518A972C}"/>
          </ac:spMkLst>
        </pc:spChg>
        <pc:spChg chg="del">
          <ac:chgData name="Stephen Wang" userId="2033283f466edd32" providerId="LiveId" clId="{389769CF-51E8-4D0E-A7CF-DFFDCE5457D9}" dt="2019-07-21T06:17:18.459" v="152"/>
          <ac:spMkLst>
            <pc:docMk/>
            <pc:sldMk cId="1399425869" sldId="274"/>
            <ac:spMk id="5" creationId="{13A61AB0-CDDF-434C-985D-96AF4E7A9BC3}"/>
          </ac:spMkLst>
        </pc:spChg>
        <pc:spChg chg="del">
          <ac:chgData name="Stephen Wang" userId="2033283f466edd32" providerId="LiveId" clId="{389769CF-51E8-4D0E-A7CF-DFFDCE5457D9}" dt="2019-07-21T06:17:18.459" v="152"/>
          <ac:spMkLst>
            <pc:docMk/>
            <pc:sldMk cId="1399425869" sldId="274"/>
            <ac:spMk id="6" creationId="{A4180AC5-3164-4847-8D70-21292623902F}"/>
          </ac:spMkLst>
        </pc:spChg>
        <pc:spChg chg="add">
          <ac:chgData name="Stephen Wang" userId="2033283f466edd32" providerId="LiveId" clId="{389769CF-51E8-4D0E-A7CF-DFFDCE5457D9}" dt="2019-07-22T00:23:10.084" v="644"/>
          <ac:spMkLst>
            <pc:docMk/>
            <pc:sldMk cId="1399425869" sldId="274"/>
            <ac:spMk id="7" creationId="{03F95828-D6D7-4DF3-93F1-A5A353EB2BEA}"/>
          </ac:spMkLst>
        </pc:spChg>
        <pc:spChg chg="del">
          <ac:chgData name="Stephen Wang" userId="2033283f466edd32" providerId="LiveId" clId="{389769CF-51E8-4D0E-A7CF-DFFDCE5457D9}" dt="2019-07-21T06:17:18.459" v="152"/>
          <ac:spMkLst>
            <pc:docMk/>
            <pc:sldMk cId="1399425869" sldId="274"/>
            <ac:spMk id="7" creationId="{8D1F095C-F684-4FB7-8493-FFE8B8D370AA}"/>
          </ac:spMkLst>
        </pc:spChg>
        <pc:spChg chg="del">
          <ac:chgData name="Stephen Wang" userId="2033283f466edd32" providerId="LiveId" clId="{389769CF-51E8-4D0E-A7CF-DFFDCE5457D9}" dt="2019-07-21T06:17:18.459" v="152"/>
          <ac:spMkLst>
            <pc:docMk/>
            <pc:sldMk cId="1399425869" sldId="274"/>
            <ac:spMk id="8" creationId="{CD239E8A-C52D-4A29-9CC0-788533354DAE}"/>
          </ac:spMkLst>
        </pc:spChg>
        <pc:spChg chg="del">
          <ac:chgData name="Stephen Wang" userId="2033283f466edd32" providerId="LiveId" clId="{389769CF-51E8-4D0E-A7CF-DFFDCE5457D9}" dt="2019-07-21T06:17:18.459" v="152"/>
          <ac:spMkLst>
            <pc:docMk/>
            <pc:sldMk cId="1399425869" sldId="274"/>
            <ac:spMk id="9" creationId="{F5C919E3-F6C1-49E9-8E25-26CCD9AB3244}"/>
          </ac:spMkLst>
        </pc:spChg>
        <pc:spChg chg="del">
          <ac:chgData name="Stephen Wang" userId="2033283f466edd32" providerId="LiveId" clId="{389769CF-51E8-4D0E-A7CF-DFFDCE5457D9}" dt="2019-07-21T06:17:18.459" v="152"/>
          <ac:spMkLst>
            <pc:docMk/>
            <pc:sldMk cId="1399425869" sldId="274"/>
            <ac:spMk id="10" creationId="{8F72C498-AE39-4F96-B4E7-DC4F4A2FD6D2}"/>
          </ac:spMkLst>
        </pc:spChg>
        <pc:spChg chg="del">
          <ac:chgData name="Stephen Wang" userId="2033283f466edd32" providerId="LiveId" clId="{389769CF-51E8-4D0E-A7CF-DFFDCE5457D9}" dt="2019-07-21T06:17:18.459" v="152"/>
          <ac:spMkLst>
            <pc:docMk/>
            <pc:sldMk cId="1399425869" sldId="274"/>
            <ac:spMk id="11" creationId="{59A89E61-F8B9-4C39-B28E-EAA214E92358}"/>
          </ac:spMkLst>
        </pc:spChg>
        <pc:spChg chg="del">
          <ac:chgData name="Stephen Wang" userId="2033283f466edd32" providerId="LiveId" clId="{389769CF-51E8-4D0E-A7CF-DFFDCE5457D9}" dt="2019-07-21T06:17:18.459" v="152"/>
          <ac:spMkLst>
            <pc:docMk/>
            <pc:sldMk cId="1399425869" sldId="274"/>
            <ac:spMk id="12" creationId="{5234A74F-BF7D-4487-BDA5-754D13F8FA12}"/>
          </ac:spMkLst>
        </pc:spChg>
        <pc:spChg chg="del">
          <ac:chgData name="Stephen Wang" userId="2033283f466edd32" providerId="LiveId" clId="{389769CF-51E8-4D0E-A7CF-DFFDCE5457D9}" dt="2019-07-21T06:17:18.459" v="152"/>
          <ac:spMkLst>
            <pc:docMk/>
            <pc:sldMk cId="1399425869" sldId="274"/>
            <ac:spMk id="13" creationId="{4862207E-7D9E-484D-A07D-9DF093DC0B71}"/>
          </ac:spMkLst>
        </pc:spChg>
        <pc:spChg chg="del">
          <ac:chgData name="Stephen Wang" userId="2033283f466edd32" providerId="LiveId" clId="{389769CF-51E8-4D0E-A7CF-DFFDCE5457D9}" dt="2019-07-21T06:17:18.459" v="152"/>
          <ac:spMkLst>
            <pc:docMk/>
            <pc:sldMk cId="1399425869" sldId="274"/>
            <ac:spMk id="14" creationId="{F849002E-78B3-40B0-AA29-CC56163BBBAE}"/>
          </ac:spMkLst>
        </pc:spChg>
        <pc:spChg chg="add mod">
          <ac:chgData name="Stephen Wang" userId="2033283f466edd32" providerId="LiveId" clId="{389769CF-51E8-4D0E-A7CF-DFFDCE5457D9}" dt="2019-07-21T06:19:34.318" v="228" actId="20577"/>
          <ac:spMkLst>
            <pc:docMk/>
            <pc:sldMk cId="1399425869" sldId="274"/>
            <ac:spMk id="15" creationId="{ECBCC58C-4617-4C4A-8AA3-6324B94DCA86}"/>
          </ac:spMkLst>
        </pc:spChg>
        <pc:spChg chg="add del mod">
          <ac:chgData name="Stephen Wang" userId="2033283f466edd32" providerId="LiveId" clId="{389769CF-51E8-4D0E-A7CF-DFFDCE5457D9}" dt="2019-07-21T06:19:39.963" v="229"/>
          <ac:spMkLst>
            <pc:docMk/>
            <pc:sldMk cId="1399425869" sldId="274"/>
            <ac:spMk id="16" creationId="{E71F1F22-6D12-4DC8-B5D3-79D559575694}"/>
          </ac:spMkLst>
        </pc:spChg>
        <pc:picChg chg="add mod">
          <ac:chgData name="Stephen Wang" userId="2033283f466edd32" providerId="LiveId" clId="{389769CF-51E8-4D0E-A7CF-DFFDCE5457D9}" dt="2019-07-22T05:27:33.729" v="2402" actId="1076"/>
          <ac:picMkLst>
            <pc:docMk/>
            <pc:sldMk cId="1399425869" sldId="274"/>
            <ac:picMk id="1026" creationId="{AD9693ED-A274-4254-8D21-BF3F34503F7C}"/>
          </ac:picMkLst>
        </pc:picChg>
      </pc:sldChg>
      <pc:sldChg chg="add modTransition">
        <pc:chgData name="Stephen Wang" userId="2033283f466edd32" providerId="LiveId" clId="{389769CF-51E8-4D0E-A7CF-DFFDCE5457D9}" dt="2019-07-23T00:57:02.790" v="6097"/>
        <pc:sldMkLst>
          <pc:docMk/>
          <pc:sldMk cId="1692631340" sldId="275"/>
        </pc:sldMkLst>
      </pc:sldChg>
      <pc:sldChg chg="add modTransition">
        <pc:chgData name="Stephen Wang" userId="2033283f466edd32" providerId="LiveId" clId="{389769CF-51E8-4D0E-A7CF-DFFDCE5457D9}" dt="2019-07-23T00:56:26.470" v="6096"/>
        <pc:sldMkLst>
          <pc:docMk/>
          <pc:sldMk cId="1615645847" sldId="276"/>
        </pc:sldMkLst>
      </pc:sldChg>
      <pc:sldChg chg="add modTransition">
        <pc:chgData name="Stephen Wang" userId="2033283f466edd32" providerId="LiveId" clId="{389769CF-51E8-4D0E-A7CF-DFFDCE5457D9}" dt="2019-07-23T00:56:26.470" v="6096"/>
        <pc:sldMkLst>
          <pc:docMk/>
          <pc:sldMk cId="3550716357" sldId="277"/>
        </pc:sldMkLst>
      </pc:sldChg>
      <pc:sldChg chg="add modTransition">
        <pc:chgData name="Stephen Wang" userId="2033283f466edd32" providerId="LiveId" clId="{389769CF-51E8-4D0E-A7CF-DFFDCE5457D9}" dt="2019-07-23T00:56:26.470" v="6096"/>
        <pc:sldMkLst>
          <pc:docMk/>
          <pc:sldMk cId="3016705729" sldId="278"/>
        </pc:sldMkLst>
      </pc:sldChg>
      <pc:sldChg chg="add modTransition">
        <pc:chgData name="Stephen Wang" userId="2033283f466edd32" providerId="LiveId" clId="{389769CF-51E8-4D0E-A7CF-DFFDCE5457D9}" dt="2019-07-23T00:56:26.470" v="6096"/>
        <pc:sldMkLst>
          <pc:docMk/>
          <pc:sldMk cId="2710013053" sldId="279"/>
        </pc:sldMkLst>
      </pc:sldChg>
      <pc:sldChg chg="add modTransition">
        <pc:chgData name="Stephen Wang" userId="2033283f466edd32" providerId="LiveId" clId="{389769CF-51E8-4D0E-A7CF-DFFDCE5457D9}" dt="2019-07-25T11:03:25.499" v="6908"/>
        <pc:sldMkLst>
          <pc:docMk/>
          <pc:sldMk cId="3838492655" sldId="280"/>
        </pc:sldMkLst>
      </pc:sldChg>
      <pc:sldChg chg="add modTransition">
        <pc:chgData name="Stephen Wang" userId="2033283f466edd32" providerId="LiveId" clId="{389769CF-51E8-4D0E-A7CF-DFFDCE5457D9}" dt="2019-07-23T00:56:26.470" v="6096"/>
        <pc:sldMkLst>
          <pc:docMk/>
          <pc:sldMk cId="958621161" sldId="281"/>
        </pc:sldMkLst>
      </pc:sldChg>
      <pc:sldChg chg="add modTransition">
        <pc:chgData name="Stephen Wang" userId="2033283f466edd32" providerId="LiveId" clId="{389769CF-51E8-4D0E-A7CF-DFFDCE5457D9}" dt="2019-07-23T00:56:26.470" v="6096"/>
        <pc:sldMkLst>
          <pc:docMk/>
          <pc:sldMk cId="1915839267" sldId="282"/>
        </pc:sldMkLst>
      </pc:sldChg>
      <pc:sldChg chg="add modTransition">
        <pc:chgData name="Stephen Wang" userId="2033283f466edd32" providerId="LiveId" clId="{389769CF-51E8-4D0E-A7CF-DFFDCE5457D9}" dt="2019-07-23T00:56:26.470" v="6096"/>
        <pc:sldMkLst>
          <pc:docMk/>
          <pc:sldMk cId="2643940344" sldId="283"/>
        </pc:sldMkLst>
      </pc:sldChg>
      <pc:sldChg chg="modSp add modTransition">
        <pc:chgData name="Stephen Wang" userId="2033283f466edd32" providerId="LiveId" clId="{389769CF-51E8-4D0E-A7CF-DFFDCE5457D9}" dt="2019-07-23T00:57:02.790" v="6097"/>
        <pc:sldMkLst>
          <pc:docMk/>
          <pc:sldMk cId="1984905994" sldId="284"/>
        </pc:sldMkLst>
        <pc:spChg chg="mod">
          <ac:chgData name="Stephen Wang" userId="2033283f466edd32" providerId="LiveId" clId="{389769CF-51E8-4D0E-A7CF-DFFDCE5457D9}" dt="2019-07-22T05:20:01.614" v="2319" actId="404"/>
          <ac:spMkLst>
            <pc:docMk/>
            <pc:sldMk cId="1984905994" sldId="284"/>
            <ac:spMk id="4" creationId="{69C51D9E-F792-4069-A1B7-56FDA6317FEE}"/>
          </ac:spMkLst>
        </pc:spChg>
      </pc:sldChg>
      <pc:sldChg chg="addSp delSp modSp add modTransition">
        <pc:chgData name="Stephen Wang" userId="2033283f466edd32" providerId="LiveId" clId="{389769CF-51E8-4D0E-A7CF-DFFDCE5457D9}" dt="2019-07-23T00:56:26.470" v="6096"/>
        <pc:sldMkLst>
          <pc:docMk/>
          <pc:sldMk cId="572714069" sldId="285"/>
        </pc:sldMkLst>
        <pc:spChg chg="del">
          <ac:chgData name="Stephen Wang" userId="2033283f466edd32" providerId="LiveId" clId="{389769CF-51E8-4D0E-A7CF-DFFDCE5457D9}" dt="2019-07-22T02:06:02.809" v="1062" actId="478"/>
          <ac:spMkLst>
            <pc:docMk/>
            <pc:sldMk cId="572714069" sldId="285"/>
            <ac:spMk id="2" creationId="{78AFF7A4-7085-4C99-8133-BAD24EC0A8E3}"/>
          </ac:spMkLst>
        </pc:spChg>
        <pc:spChg chg="del">
          <ac:chgData name="Stephen Wang" userId="2033283f466edd32" providerId="LiveId" clId="{389769CF-51E8-4D0E-A7CF-DFFDCE5457D9}" dt="2019-07-22T02:06:39.983" v="1067" actId="478"/>
          <ac:spMkLst>
            <pc:docMk/>
            <pc:sldMk cId="572714069" sldId="285"/>
            <ac:spMk id="3" creationId="{B94D95B3-C5BF-40DC-AB27-69C646D3D53F}"/>
          </ac:spMkLst>
        </pc:spChg>
        <pc:spChg chg="add del mod">
          <ac:chgData name="Stephen Wang" userId="2033283f466edd32" providerId="LiveId" clId="{389769CF-51E8-4D0E-A7CF-DFFDCE5457D9}" dt="2019-07-22T02:06:03.929" v="1063"/>
          <ac:spMkLst>
            <pc:docMk/>
            <pc:sldMk cId="572714069" sldId="285"/>
            <ac:spMk id="5" creationId="{D8F6D29E-3A91-441A-A347-1DFAAD504ABD}"/>
          </ac:spMkLst>
        </pc:spChg>
        <pc:spChg chg="add del mod">
          <ac:chgData name="Stephen Wang" userId="2033283f466edd32" providerId="LiveId" clId="{389769CF-51E8-4D0E-A7CF-DFFDCE5457D9}" dt="2019-07-22T02:06:22.387" v="1065"/>
          <ac:spMkLst>
            <pc:docMk/>
            <pc:sldMk cId="572714069" sldId="285"/>
            <ac:spMk id="9" creationId="{B0292AB1-6D77-4367-9A52-43FFA24A7B31}"/>
          </ac:spMkLst>
        </pc:spChg>
        <pc:spChg chg="add del mod">
          <ac:chgData name="Stephen Wang" userId="2033283f466edd32" providerId="LiveId" clId="{389769CF-51E8-4D0E-A7CF-DFFDCE5457D9}" dt="2019-07-22T02:08:45.757" v="1100" actId="1076"/>
          <ac:spMkLst>
            <pc:docMk/>
            <pc:sldMk cId="572714069" sldId="285"/>
            <ac:spMk id="12" creationId="{947389CC-878F-4907-821D-3108DD8F586E}"/>
          </ac:spMkLst>
        </pc:spChg>
        <pc:spChg chg="add del">
          <ac:chgData name="Stephen Wang" userId="2033283f466edd32" providerId="LiveId" clId="{389769CF-51E8-4D0E-A7CF-DFFDCE5457D9}" dt="2019-07-22T02:06:43.310" v="1069"/>
          <ac:spMkLst>
            <pc:docMk/>
            <pc:sldMk cId="572714069" sldId="285"/>
            <ac:spMk id="13" creationId="{EEFC231E-FD03-423E-A513-5D4E14FA5110}"/>
          </ac:spMkLst>
        </pc:spChg>
        <pc:spChg chg="mod">
          <ac:chgData name="Stephen Wang" userId="2033283f466edd32" providerId="LiveId" clId="{389769CF-51E8-4D0E-A7CF-DFFDCE5457D9}" dt="2019-07-22T02:07:01.237" v="1074" actId="20577"/>
          <ac:spMkLst>
            <pc:docMk/>
            <pc:sldMk cId="572714069" sldId="285"/>
            <ac:spMk id="15" creationId="{ECBCC58C-4617-4C4A-8AA3-6324B94DCA86}"/>
          </ac:spMkLst>
        </pc:spChg>
        <pc:spChg chg="add del mod">
          <ac:chgData name="Stephen Wang" userId="2033283f466edd32" providerId="LiveId" clId="{389769CF-51E8-4D0E-A7CF-DFFDCE5457D9}" dt="2019-07-22T03:22:28.562" v="1122" actId="478"/>
          <ac:spMkLst>
            <pc:docMk/>
            <pc:sldMk cId="572714069" sldId="285"/>
            <ac:spMk id="16" creationId="{D73D270E-B32A-4860-98F4-6582EAA2290D}"/>
          </ac:spMkLst>
        </pc:spChg>
        <pc:picChg chg="add del mod">
          <ac:chgData name="Stephen Wang" userId="2033283f466edd32" providerId="LiveId" clId="{389769CF-51E8-4D0E-A7CF-DFFDCE5457D9}" dt="2019-07-22T02:06:21.228" v="1064" actId="478"/>
          <ac:picMkLst>
            <pc:docMk/>
            <pc:sldMk cId="572714069" sldId="285"/>
            <ac:picMk id="7" creationId="{F44EBBC5-7FEB-48DD-9470-1F5BBCABEB1A}"/>
          </ac:picMkLst>
        </pc:picChg>
        <pc:picChg chg="add del mod">
          <ac:chgData name="Stephen Wang" userId="2033283f466edd32" providerId="LiveId" clId="{389769CF-51E8-4D0E-A7CF-DFFDCE5457D9}" dt="2019-07-22T03:22:28.562" v="1122" actId="478"/>
          <ac:picMkLst>
            <pc:docMk/>
            <pc:sldMk cId="572714069" sldId="285"/>
            <ac:picMk id="10" creationId="{06BA47ED-1A1C-4548-A495-D14EF21F586F}"/>
          </ac:picMkLst>
        </pc:picChg>
      </pc:sldChg>
      <pc:sldChg chg="add modTransition">
        <pc:chgData name="Stephen Wang" userId="2033283f466edd32" providerId="LiveId" clId="{389769CF-51E8-4D0E-A7CF-DFFDCE5457D9}" dt="2019-07-23T00:56:26.470" v="6096"/>
        <pc:sldMkLst>
          <pc:docMk/>
          <pc:sldMk cId="655753906" sldId="286"/>
        </pc:sldMkLst>
      </pc:sldChg>
      <pc:sldChg chg="add modTransition">
        <pc:chgData name="Stephen Wang" userId="2033283f466edd32" providerId="LiveId" clId="{389769CF-51E8-4D0E-A7CF-DFFDCE5457D9}" dt="2019-07-23T00:56:26.470" v="6096"/>
        <pc:sldMkLst>
          <pc:docMk/>
          <pc:sldMk cId="1147768771" sldId="287"/>
        </pc:sldMkLst>
      </pc:sldChg>
      <pc:sldChg chg="add modTransition">
        <pc:chgData name="Stephen Wang" userId="2033283f466edd32" providerId="LiveId" clId="{389769CF-51E8-4D0E-A7CF-DFFDCE5457D9}" dt="2019-07-23T00:56:26.470" v="6096"/>
        <pc:sldMkLst>
          <pc:docMk/>
          <pc:sldMk cId="3470813832" sldId="288"/>
        </pc:sldMkLst>
      </pc:sldChg>
      <pc:sldChg chg="add modTransition">
        <pc:chgData name="Stephen Wang" userId="2033283f466edd32" providerId="LiveId" clId="{389769CF-51E8-4D0E-A7CF-DFFDCE5457D9}" dt="2019-07-23T00:56:26.470" v="6096"/>
        <pc:sldMkLst>
          <pc:docMk/>
          <pc:sldMk cId="2675108911" sldId="289"/>
        </pc:sldMkLst>
      </pc:sldChg>
      <pc:sldChg chg="addSp delSp modSp add modTransition">
        <pc:chgData name="Stephen Wang" userId="2033283f466edd32" providerId="LiveId" clId="{389769CF-51E8-4D0E-A7CF-DFFDCE5457D9}" dt="2019-07-25T10:59:58.531" v="6894"/>
        <pc:sldMkLst>
          <pc:docMk/>
          <pc:sldMk cId="3171020870" sldId="290"/>
        </pc:sldMkLst>
        <pc:spChg chg="add del">
          <ac:chgData name="Stephen Wang" userId="2033283f466edd32" providerId="LiveId" clId="{389769CF-51E8-4D0E-A7CF-DFFDCE5457D9}" dt="2019-07-22T02:09:15.819" v="1104"/>
          <ac:spMkLst>
            <pc:docMk/>
            <pc:sldMk cId="3171020870" sldId="290"/>
            <ac:spMk id="2" creationId="{3A7DB473-5858-4B3E-9269-A96F57C269A8}"/>
          </ac:spMkLst>
        </pc:spChg>
        <pc:spChg chg="add del mod">
          <ac:chgData name="Stephen Wang" userId="2033283f466edd32" providerId="LiveId" clId="{389769CF-51E8-4D0E-A7CF-DFFDCE5457D9}" dt="2019-07-22T06:05:54.957" v="3631" actId="1076"/>
          <ac:spMkLst>
            <pc:docMk/>
            <pc:sldMk cId="3171020870" sldId="290"/>
            <ac:spMk id="4" creationId="{FD2DED39-1604-4AAF-9DDA-03F9C34525A3}"/>
          </ac:spMkLst>
        </pc:spChg>
        <pc:spChg chg="add del">
          <ac:chgData name="Stephen Wang" userId="2033283f466edd32" providerId="LiveId" clId="{389769CF-51E8-4D0E-A7CF-DFFDCE5457D9}" dt="2019-07-22T02:09:22.031" v="1107"/>
          <ac:spMkLst>
            <pc:docMk/>
            <pc:sldMk cId="3171020870" sldId="290"/>
            <ac:spMk id="5" creationId="{A1316290-7693-410A-8522-312BC59D6162}"/>
          </ac:spMkLst>
        </pc:spChg>
        <pc:spChg chg="add del mod">
          <ac:chgData name="Stephen Wang" userId="2033283f466edd32" providerId="LiveId" clId="{389769CF-51E8-4D0E-A7CF-DFFDCE5457D9}" dt="2019-07-22T03:22:32.645" v="1124"/>
          <ac:spMkLst>
            <pc:docMk/>
            <pc:sldMk cId="3171020870" sldId="290"/>
            <ac:spMk id="8" creationId="{23726A27-4059-46A1-A04E-8412313EAE2A}"/>
          </ac:spMkLst>
        </pc:spChg>
        <pc:spChg chg="del">
          <ac:chgData name="Stephen Wang" userId="2033283f466edd32" providerId="LiveId" clId="{389769CF-51E8-4D0E-A7CF-DFFDCE5457D9}" dt="2019-07-22T02:09:18.916" v="1105" actId="478"/>
          <ac:spMkLst>
            <pc:docMk/>
            <pc:sldMk cId="3171020870" sldId="290"/>
            <ac:spMk id="12" creationId="{947389CC-878F-4907-821D-3108DD8F586E}"/>
          </ac:spMkLst>
        </pc:spChg>
        <pc:picChg chg="del">
          <ac:chgData name="Stephen Wang" userId="2033283f466edd32" providerId="LiveId" clId="{389769CF-51E8-4D0E-A7CF-DFFDCE5457D9}" dt="2019-07-22T03:22:31.547" v="1123" actId="478"/>
          <ac:picMkLst>
            <pc:docMk/>
            <pc:sldMk cId="3171020870" sldId="290"/>
            <ac:picMk id="10" creationId="{06BA47ED-1A1C-4548-A495-D14EF21F586F}"/>
          </ac:picMkLst>
        </pc:picChg>
        <pc:picChg chg="add mod">
          <ac:chgData name="Stephen Wang" userId="2033283f466edd32" providerId="LiveId" clId="{389769CF-51E8-4D0E-A7CF-DFFDCE5457D9}" dt="2019-07-22T03:22:39.364" v="1125" actId="1076"/>
          <ac:picMkLst>
            <pc:docMk/>
            <pc:sldMk cId="3171020870" sldId="290"/>
            <ac:picMk id="15364" creationId="{3FDCD729-45E3-4F6E-91DA-E0875BCE53A5}"/>
          </ac:picMkLst>
        </pc:picChg>
      </pc:sldChg>
      <pc:sldChg chg="addSp delSp modSp add modTransition">
        <pc:chgData name="Stephen Wang" userId="2033283f466edd32" providerId="LiveId" clId="{389769CF-51E8-4D0E-A7CF-DFFDCE5457D9}" dt="2019-07-25T11:04:08.335" v="6909"/>
        <pc:sldMkLst>
          <pc:docMk/>
          <pc:sldMk cId="3663362545" sldId="291"/>
        </pc:sldMkLst>
        <pc:spChg chg="add del mod">
          <ac:chgData name="Stephen Wang" userId="2033283f466edd32" providerId="LiveId" clId="{389769CF-51E8-4D0E-A7CF-DFFDCE5457D9}" dt="2019-07-22T03:38:00.679" v="1149"/>
          <ac:spMkLst>
            <pc:docMk/>
            <pc:sldMk cId="3663362545" sldId="291"/>
            <ac:spMk id="2" creationId="{25747B58-21BC-4538-B804-8FE381C2B953}"/>
          </ac:spMkLst>
        </pc:spChg>
        <pc:spChg chg="add del mod">
          <ac:chgData name="Stephen Wang" userId="2033283f466edd32" providerId="LiveId" clId="{389769CF-51E8-4D0E-A7CF-DFFDCE5457D9}" dt="2019-07-22T03:37:46.418" v="1148"/>
          <ac:spMkLst>
            <pc:docMk/>
            <pc:sldMk cId="3663362545" sldId="291"/>
            <ac:spMk id="3" creationId="{2F73F4FC-8680-4FB8-883C-0139E10AB30A}"/>
          </ac:spMkLst>
        </pc:spChg>
        <pc:spChg chg="del">
          <ac:chgData name="Stephen Wang" userId="2033283f466edd32" providerId="LiveId" clId="{389769CF-51E8-4D0E-A7CF-DFFDCE5457D9}" dt="2019-07-22T03:23:02.757" v="1147" actId="478"/>
          <ac:spMkLst>
            <pc:docMk/>
            <pc:sldMk cId="3663362545" sldId="291"/>
            <ac:spMk id="4" creationId="{FD2DED39-1604-4AAF-9DDA-03F9C34525A3}"/>
          </ac:spMkLst>
        </pc:spChg>
        <pc:spChg chg="add mod">
          <ac:chgData name="Stephen Wang" userId="2033283f466edd32" providerId="LiveId" clId="{389769CF-51E8-4D0E-A7CF-DFFDCE5457D9}" dt="2019-07-22T03:38:15.237" v="1151" actId="1076"/>
          <ac:spMkLst>
            <pc:docMk/>
            <pc:sldMk cId="3663362545" sldId="291"/>
            <ac:spMk id="10" creationId="{DC20FA0E-0CFE-49B1-935A-C4BE5A5BF69D}"/>
          </ac:spMkLst>
        </pc:spChg>
        <pc:spChg chg="add mod">
          <ac:chgData name="Stephen Wang" userId="2033283f466edd32" providerId="LiveId" clId="{389769CF-51E8-4D0E-A7CF-DFFDCE5457D9}" dt="2019-07-22T03:39:13.816" v="1183" actId="1076"/>
          <ac:spMkLst>
            <pc:docMk/>
            <pc:sldMk cId="3663362545" sldId="291"/>
            <ac:spMk id="11" creationId="{495A4B4D-CFF5-42FF-AB0B-7B1FE1311AEE}"/>
          </ac:spMkLst>
        </pc:spChg>
        <pc:spChg chg="mod">
          <ac:chgData name="Stephen Wang" userId="2033283f466edd32" providerId="LiveId" clId="{389769CF-51E8-4D0E-A7CF-DFFDCE5457D9}" dt="2019-07-22T03:22:58.408" v="1146" actId="20577"/>
          <ac:spMkLst>
            <pc:docMk/>
            <pc:sldMk cId="3663362545" sldId="291"/>
            <ac:spMk id="15" creationId="{ECBCC58C-4617-4C4A-8AA3-6324B94DCA86}"/>
          </ac:spMkLst>
        </pc:spChg>
        <pc:picChg chg="add mod">
          <ac:chgData name="Stephen Wang" userId="2033283f466edd32" providerId="LiveId" clId="{389769CF-51E8-4D0E-A7CF-DFFDCE5457D9}" dt="2019-07-22T03:37:46.418" v="1148"/>
          <ac:picMkLst>
            <pc:docMk/>
            <pc:sldMk cId="3663362545" sldId="291"/>
            <ac:picMk id="5" creationId="{1A5814F6-C1C0-47CA-B617-5D03D8C07D7F}"/>
          </ac:picMkLst>
        </pc:picChg>
        <pc:picChg chg="add mod">
          <ac:chgData name="Stephen Wang" userId="2033283f466edd32" providerId="LiveId" clId="{389769CF-51E8-4D0E-A7CF-DFFDCE5457D9}" dt="2019-07-22T03:39:10.273" v="1182" actId="1076"/>
          <ac:picMkLst>
            <pc:docMk/>
            <pc:sldMk cId="3663362545" sldId="291"/>
            <ac:picMk id="7" creationId="{35DE64A6-D911-47E1-BC14-2FA6D4AAD660}"/>
          </ac:picMkLst>
        </pc:picChg>
        <pc:picChg chg="del">
          <ac:chgData name="Stephen Wang" userId="2033283f466edd32" providerId="LiveId" clId="{389769CF-51E8-4D0E-A7CF-DFFDCE5457D9}" dt="2019-07-22T03:23:02.757" v="1147" actId="478"/>
          <ac:picMkLst>
            <pc:docMk/>
            <pc:sldMk cId="3663362545" sldId="291"/>
            <ac:picMk id="15364" creationId="{3FDCD729-45E3-4F6E-91DA-E0875BCE53A5}"/>
          </ac:picMkLst>
        </pc:picChg>
      </pc:sldChg>
      <pc:sldChg chg="addSp delSp modSp add modTransition modAnim">
        <pc:chgData name="Stephen Wang" userId="2033283f466edd32" providerId="LiveId" clId="{389769CF-51E8-4D0E-A7CF-DFFDCE5457D9}" dt="2019-07-23T00:56:26.470" v="6096"/>
        <pc:sldMkLst>
          <pc:docMk/>
          <pc:sldMk cId="1478342308" sldId="292"/>
        </pc:sldMkLst>
        <pc:spChg chg="add del mod">
          <ac:chgData name="Stephen Wang" userId="2033283f466edd32" providerId="LiveId" clId="{389769CF-51E8-4D0E-A7CF-DFFDCE5457D9}" dt="2019-07-22T03:40:28.755" v="1216" actId="478"/>
          <ac:spMkLst>
            <pc:docMk/>
            <pc:sldMk cId="1478342308" sldId="292"/>
            <ac:spMk id="3" creationId="{A078F6FD-0745-4347-B2EF-2C92B2ECB207}"/>
          </ac:spMkLst>
        </pc:spChg>
        <pc:spChg chg="add del mod">
          <ac:chgData name="Stephen Wang" userId="2033283f466edd32" providerId="LiveId" clId="{389769CF-51E8-4D0E-A7CF-DFFDCE5457D9}" dt="2019-07-22T03:40:28.755" v="1216" actId="478"/>
          <ac:spMkLst>
            <pc:docMk/>
            <pc:sldMk cId="1478342308" sldId="292"/>
            <ac:spMk id="8" creationId="{F8271F36-B8D8-4E86-8744-99C46F4D9DF9}"/>
          </ac:spMkLst>
        </pc:spChg>
        <pc:spChg chg="add del">
          <ac:chgData name="Stephen Wang" userId="2033283f466edd32" providerId="LiveId" clId="{389769CF-51E8-4D0E-A7CF-DFFDCE5457D9}" dt="2019-07-22T03:40:30.970" v="1217" actId="478"/>
          <ac:spMkLst>
            <pc:docMk/>
            <pc:sldMk cId="1478342308" sldId="292"/>
            <ac:spMk id="10" creationId="{DC20FA0E-0CFE-49B1-935A-C4BE5A5BF69D}"/>
          </ac:spMkLst>
        </pc:spChg>
        <pc:spChg chg="add del">
          <ac:chgData name="Stephen Wang" userId="2033283f466edd32" providerId="LiveId" clId="{389769CF-51E8-4D0E-A7CF-DFFDCE5457D9}" dt="2019-07-22T03:40:30.970" v="1217" actId="478"/>
          <ac:spMkLst>
            <pc:docMk/>
            <pc:sldMk cId="1478342308" sldId="292"/>
            <ac:spMk id="11" creationId="{495A4B4D-CFF5-42FF-AB0B-7B1FE1311AEE}"/>
          </ac:spMkLst>
        </pc:spChg>
        <pc:spChg chg="add del mod">
          <ac:chgData name="Stephen Wang" userId="2033283f466edd32" providerId="LiveId" clId="{389769CF-51E8-4D0E-A7CF-DFFDCE5457D9}" dt="2019-07-22T03:40:35.394" v="1218"/>
          <ac:spMkLst>
            <pc:docMk/>
            <pc:sldMk cId="1478342308" sldId="292"/>
            <ac:spMk id="12" creationId="{EBF488E4-14F5-4985-9740-61946B0CAC2A}"/>
          </ac:spMkLst>
        </pc:spChg>
        <pc:spChg chg="add del mod">
          <ac:chgData name="Stephen Wang" userId="2033283f466edd32" providerId="LiveId" clId="{389769CF-51E8-4D0E-A7CF-DFFDCE5457D9}" dt="2019-07-22T03:40:35.394" v="1218"/>
          <ac:spMkLst>
            <pc:docMk/>
            <pc:sldMk cId="1478342308" sldId="292"/>
            <ac:spMk id="14" creationId="{E772DC2C-9068-4576-833F-404D90097881}"/>
          </ac:spMkLst>
        </pc:spChg>
        <pc:spChg chg="mod">
          <ac:chgData name="Stephen Wang" userId="2033283f466edd32" providerId="LiveId" clId="{389769CF-51E8-4D0E-A7CF-DFFDCE5457D9}" dt="2019-07-22T03:40:23.146" v="1214" actId="313"/>
          <ac:spMkLst>
            <pc:docMk/>
            <pc:sldMk cId="1478342308" sldId="292"/>
            <ac:spMk id="15" creationId="{ECBCC58C-4617-4C4A-8AA3-6324B94DCA86}"/>
          </ac:spMkLst>
        </pc:spChg>
        <pc:spChg chg="add del mod">
          <ac:chgData name="Stephen Wang" userId="2033283f466edd32" providerId="LiveId" clId="{389769CF-51E8-4D0E-A7CF-DFFDCE5457D9}" dt="2019-07-22T03:42:44.199" v="1219"/>
          <ac:spMkLst>
            <pc:docMk/>
            <pc:sldMk cId="1478342308" sldId="292"/>
            <ac:spMk id="16" creationId="{B5B0D2D6-19A1-4FEA-ACA7-04387BEDE87F}"/>
          </ac:spMkLst>
        </pc:spChg>
        <pc:picChg chg="add del">
          <ac:chgData name="Stephen Wang" userId="2033283f466edd32" providerId="LiveId" clId="{389769CF-51E8-4D0E-A7CF-DFFDCE5457D9}" dt="2019-07-22T03:40:30.970" v="1217" actId="478"/>
          <ac:picMkLst>
            <pc:docMk/>
            <pc:sldMk cId="1478342308" sldId="292"/>
            <ac:picMk id="5" creationId="{1A5814F6-C1C0-47CA-B617-5D03D8C07D7F}"/>
          </ac:picMkLst>
        </pc:picChg>
        <pc:picChg chg="add del">
          <ac:chgData name="Stephen Wang" userId="2033283f466edd32" providerId="LiveId" clId="{389769CF-51E8-4D0E-A7CF-DFFDCE5457D9}" dt="2019-07-22T03:40:30.970" v="1217" actId="478"/>
          <ac:picMkLst>
            <pc:docMk/>
            <pc:sldMk cId="1478342308" sldId="292"/>
            <ac:picMk id="7" creationId="{35DE64A6-D911-47E1-BC14-2FA6D4AAD660}"/>
          </ac:picMkLst>
        </pc:picChg>
        <pc:picChg chg="add mod">
          <ac:chgData name="Stephen Wang" userId="2033283f466edd32" providerId="LiveId" clId="{389769CF-51E8-4D0E-A7CF-DFFDCE5457D9}" dt="2019-07-22T03:43:01.775" v="1221" actId="1076"/>
          <ac:picMkLst>
            <pc:docMk/>
            <pc:sldMk cId="1478342308" sldId="292"/>
            <ac:picMk id="17" creationId="{9385588D-4B6B-40D1-A132-372B180ECE8F}"/>
          </ac:picMkLst>
        </pc:picChg>
      </pc:sldChg>
      <pc:sldChg chg="modSp add modTransition">
        <pc:chgData name="Stephen Wang" userId="2033283f466edd32" providerId="LiveId" clId="{389769CF-51E8-4D0E-A7CF-DFFDCE5457D9}" dt="2019-07-23T00:57:02.790" v="6097"/>
        <pc:sldMkLst>
          <pc:docMk/>
          <pc:sldMk cId="3620343048" sldId="293"/>
        </pc:sldMkLst>
        <pc:spChg chg="mod">
          <ac:chgData name="Stephen Wang" userId="2033283f466edd32" providerId="LiveId" clId="{389769CF-51E8-4D0E-A7CF-DFFDCE5457D9}" dt="2019-07-22T05:20:24.293" v="2329" actId="20577"/>
          <ac:spMkLst>
            <pc:docMk/>
            <pc:sldMk cId="3620343048" sldId="293"/>
            <ac:spMk id="4" creationId="{69C51D9E-F792-4069-A1B7-56FDA6317FEE}"/>
          </ac:spMkLst>
        </pc:spChg>
      </pc:sldChg>
      <pc:sldChg chg="addSp delSp modSp add modTransition">
        <pc:chgData name="Stephen Wang" userId="2033283f466edd32" providerId="LiveId" clId="{389769CF-51E8-4D0E-A7CF-DFFDCE5457D9}" dt="2019-07-23T00:56:26.470" v="6096"/>
        <pc:sldMkLst>
          <pc:docMk/>
          <pc:sldMk cId="531923046" sldId="294"/>
        </pc:sldMkLst>
        <pc:spChg chg="add del mod">
          <ac:chgData name="Stephen Wang" userId="2033283f466edd32" providerId="LiveId" clId="{389769CF-51E8-4D0E-A7CF-DFFDCE5457D9}" dt="2019-07-22T03:53:37.031" v="1249"/>
          <ac:spMkLst>
            <pc:docMk/>
            <pc:sldMk cId="531923046" sldId="294"/>
            <ac:spMk id="3" creationId="{D2CB8CB7-6AB9-49FD-8E02-68B21EC3A8C2}"/>
          </ac:spMkLst>
        </pc:spChg>
        <pc:spChg chg="add mod">
          <ac:chgData name="Stephen Wang" userId="2033283f466edd32" providerId="LiveId" clId="{389769CF-51E8-4D0E-A7CF-DFFDCE5457D9}" dt="2019-07-22T03:56:01.691" v="1278" actId="20577"/>
          <ac:spMkLst>
            <pc:docMk/>
            <pc:sldMk cId="531923046" sldId="294"/>
            <ac:spMk id="5" creationId="{D15B6E63-0CC1-498F-9B5A-9ECDFE96309A}"/>
          </ac:spMkLst>
        </pc:spChg>
        <pc:spChg chg="add del">
          <ac:chgData name="Stephen Wang" userId="2033283f466edd32" providerId="LiveId" clId="{389769CF-51E8-4D0E-A7CF-DFFDCE5457D9}" dt="2019-07-22T03:57:18.516" v="1307"/>
          <ac:spMkLst>
            <pc:docMk/>
            <pc:sldMk cId="531923046" sldId="294"/>
            <ac:spMk id="7" creationId="{0A9CB89C-3838-4D81-8DA3-E29E76A39B15}"/>
          </ac:spMkLst>
        </pc:spChg>
        <pc:spChg chg="del">
          <ac:chgData name="Stephen Wang" userId="2033283f466edd32" providerId="LiveId" clId="{389769CF-51E8-4D0E-A7CF-DFFDCE5457D9}" dt="2019-07-22T03:54:30.772" v="1250" actId="478"/>
          <ac:spMkLst>
            <pc:docMk/>
            <pc:sldMk cId="531923046" sldId="294"/>
            <ac:spMk id="12" creationId="{947389CC-878F-4907-821D-3108DD8F586E}"/>
          </ac:spMkLst>
        </pc:spChg>
        <pc:spChg chg="mod">
          <ac:chgData name="Stephen Wang" userId="2033283f466edd32" providerId="LiveId" clId="{389769CF-51E8-4D0E-A7CF-DFFDCE5457D9}" dt="2019-07-22T03:56:40.481" v="1305" actId="20577"/>
          <ac:spMkLst>
            <pc:docMk/>
            <pc:sldMk cId="531923046" sldId="294"/>
            <ac:spMk id="15" creationId="{ECBCC58C-4617-4C4A-8AA3-6324B94DCA86}"/>
          </ac:spMkLst>
        </pc:spChg>
        <pc:picChg chg="del">
          <ac:chgData name="Stephen Wang" userId="2033283f466edd32" providerId="LiveId" clId="{389769CF-51E8-4D0E-A7CF-DFFDCE5457D9}" dt="2019-07-22T03:53:35.071" v="1248" actId="478"/>
          <ac:picMkLst>
            <pc:docMk/>
            <pc:sldMk cId="531923046" sldId="294"/>
            <ac:picMk id="10" creationId="{06BA47ED-1A1C-4548-A495-D14EF21F586F}"/>
          </ac:picMkLst>
        </pc:picChg>
        <pc:picChg chg="add mod">
          <ac:chgData name="Stephen Wang" userId="2033283f466edd32" providerId="LiveId" clId="{389769CF-51E8-4D0E-A7CF-DFFDCE5457D9}" dt="2019-07-22T03:55:21.732" v="1263" actId="1076"/>
          <ac:picMkLst>
            <pc:docMk/>
            <pc:sldMk cId="531923046" sldId="294"/>
            <ac:picMk id="16386" creationId="{0A3D9D04-A754-4EB5-A896-9215F676BB98}"/>
          </ac:picMkLst>
        </pc:picChg>
      </pc:sldChg>
      <pc:sldChg chg="addSp delSp modSp add modTransition">
        <pc:chgData name="Stephen Wang" userId="2033283f466edd32" providerId="LiveId" clId="{389769CF-51E8-4D0E-A7CF-DFFDCE5457D9}" dt="2019-07-25T11:00:31.850" v="6895"/>
        <pc:sldMkLst>
          <pc:docMk/>
          <pc:sldMk cId="2340368448" sldId="295"/>
        </pc:sldMkLst>
        <pc:spChg chg="add del mod">
          <ac:chgData name="Stephen Wang" userId="2033283f466edd32" providerId="LiveId" clId="{389769CF-51E8-4D0E-A7CF-DFFDCE5457D9}" dt="2019-07-22T03:59:03.540" v="1331"/>
          <ac:spMkLst>
            <pc:docMk/>
            <pc:sldMk cId="2340368448" sldId="295"/>
            <ac:spMk id="2" creationId="{2930AFCA-C9FA-449A-9D1C-3C1BAA84B67A}"/>
          </ac:spMkLst>
        </pc:spChg>
        <pc:spChg chg="add mod">
          <ac:chgData name="Stephen Wang" userId="2033283f466edd32" providerId="LiveId" clId="{389769CF-51E8-4D0E-A7CF-DFFDCE5457D9}" dt="2019-07-22T03:58:55.546" v="1330" actId="114"/>
          <ac:spMkLst>
            <pc:docMk/>
            <pc:sldMk cId="2340368448" sldId="295"/>
            <ac:spMk id="4" creationId="{F0F7337A-FD73-4FE1-8528-E2D34AD7FFE4}"/>
          </ac:spMkLst>
        </pc:spChg>
        <pc:spChg chg="del">
          <ac:chgData name="Stephen Wang" userId="2033283f466edd32" providerId="LiveId" clId="{389769CF-51E8-4D0E-A7CF-DFFDCE5457D9}" dt="2019-07-22T03:58:03.798" v="1311" actId="478"/>
          <ac:spMkLst>
            <pc:docMk/>
            <pc:sldMk cId="2340368448" sldId="295"/>
            <ac:spMk id="5" creationId="{D15B6E63-0CC1-498F-9B5A-9ECDFE96309A}"/>
          </ac:spMkLst>
        </pc:spChg>
        <pc:spChg chg="mod">
          <ac:chgData name="Stephen Wang" userId="2033283f466edd32" providerId="LiveId" clId="{389769CF-51E8-4D0E-A7CF-DFFDCE5457D9}" dt="2019-07-22T03:59:46.059" v="1361" actId="114"/>
          <ac:spMkLst>
            <pc:docMk/>
            <pc:sldMk cId="2340368448" sldId="295"/>
            <ac:spMk id="15" creationId="{ECBCC58C-4617-4C4A-8AA3-6324B94DCA86}"/>
          </ac:spMkLst>
        </pc:spChg>
        <pc:picChg chg="del">
          <ac:chgData name="Stephen Wang" userId="2033283f466edd32" providerId="LiveId" clId="{389769CF-51E8-4D0E-A7CF-DFFDCE5457D9}" dt="2019-07-22T03:58:00.982" v="1310" actId="478"/>
          <ac:picMkLst>
            <pc:docMk/>
            <pc:sldMk cId="2340368448" sldId="295"/>
            <ac:picMk id="16386" creationId="{0A3D9D04-A754-4EB5-A896-9215F676BB98}"/>
          </ac:picMkLst>
        </pc:picChg>
        <pc:picChg chg="add mod">
          <ac:chgData name="Stephen Wang" userId="2033283f466edd32" providerId="LiveId" clId="{389769CF-51E8-4D0E-A7CF-DFFDCE5457D9}" dt="2019-07-22T03:59:19.767" v="1337" actId="1076"/>
          <ac:picMkLst>
            <pc:docMk/>
            <pc:sldMk cId="2340368448" sldId="295"/>
            <ac:picMk id="19458" creationId="{DD80D474-13C4-4089-80D6-07BA77DD769C}"/>
          </ac:picMkLst>
        </pc:picChg>
      </pc:sldChg>
      <pc:sldChg chg="addSp delSp modSp add modTransition">
        <pc:chgData name="Stephen Wang" userId="2033283f466edd32" providerId="LiveId" clId="{389769CF-51E8-4D0E-A7CF-DFFDCE5457D9}" dt="2019-07-25T11:00:31.850" v="6895"/>
        <pc:sldMkLst>
          <pc:docMk/>
          <pc:sldMk cId="984975582" sldId="296"/>
        </pc:sldMkLst>
        <pc:spChg chg="add del mod">
          <ac:chgData name="Stephen Wang" userId="2033283f466edd32" providerId="LiveId" clId="{389769CF-51E8-4D0E-A7CF-DFFDCE5457D9}" dt="2019-07-22T04:00:46.118" v="1364"/>
          <ac:spMkLst>
            <pc:docMk/>
            <pc:sldMk cId="984975582" sldId="296"/>
            <ac:spMk id="2" creationId="{BFCCA718-6A6A-43E3-B969-E9E055D0509E}"/>
          </ac:spMkLst>
        </pc:spChg>
        <pc:spChg chg="add mod">
          <ac:chgData name="Stephen Wang" userId="2033283f466edd32" providerId="LiveId" clId="{389769CF-51E8-4D0E-A7CF-DFFDCE5457D9}" dt="2019-07-22T06:23:36.833" v="3970" actId="1076"/>
          <ac:spMkLst>
            <pc:docMk/>
            <pc:sldMk cId="984975582" sldId="296"/>
            <ac:spMk id="3" creationId="{BC7DDCDA-D0A7-4B87-8A36-2BA6BE68B635}"/>
          </ac:spMkLst>
        </pc:spChg>
        <pc:spChg chg="add del">
          <ac:chgData name="Stephen Wang" userId="2033283f466edd32" providerId="LiveId" clId="{389769CF-51E8-4D0E-A7CF-DFFDCE5457D9}" dt="2019-07-22T04:02:50.671" v="1420"/>
          <ac:spMkLst>
            <pc:docMk/>
            <pc:sldMk cId="984975582" sldId="296"/>
            <ac:spMk id="4" creationId="{21BC3F21-F9A6-492E-A075-EEF416054129}"/>
          </ac:spMkLst>
        </pc:spChg>
        <pc:spChg chg="del">
          <ac:chgData name="Stephen Wang" userId="2033283f466edd32" providerId="LiveId" clId="{389769CF-51E8-4D0E-A7CF-DFFDCE5457D9}" dt="2019-07-22T04:00:42.384" v="1363" actId="478"/>
          <ac:spMkLst>
            <pc:docMk/>
            <pc:sldMk cId="984975582" sldId="296"/>
            <ac:spMk id="5" creationId="{D15B6E63-0CC1-498F-9B5A-9ECDFE96309A}"/>
          </ac:spMkLst>
        </pc:spChg>
        <pc:spChg chg="add del mod">
          <ac:chgData name="Stephen Wang" userId="2033283f466edd32" providerId="LiveId" clId="{389769CF-51E8-4D0E-A7CF-DFFDCE5457D9}" dt="2019-07-22T04:12:21.404" v="1690" actId="931"/>
          <ac:spMkLst>
            <pc:docMk/>
            <pc:sldMk cId="984975582" sldId="296"/>
            <ac:spMk id="7" creationId="{D62552D1-B6B0-4F28-B5A6-123280E8BECA}"/>
          </ac:spMkLst>
        </pc:spChg>
        <pc:spChg chg="add del">
          <ac:chgData name="Stephen Wang" userId="2033283f466edd32" providerId="LiveId" clId="{389769CF-51E8-4D0E-A7CF-DFFDCE5457D9}" dt="2019-07-22T04:13:24.299" v="1702"/>
          <ac:spMkLst>
            <pc:docMk/>
            <pc:sldMk cId="984975582" sldId="296"/>
            <ac:spMk id="10" creationId="{231C53CC-973E-427F-860B-154C6FD49898}"/>
          </ac:spMkLst>
        </pc:spChg>
        <pc:spChg chg="mod">
          <ac:chgData name="Stephen Wang" userId="2033283f466edd32" providerId="LiveId" clId="{389769CF-51E8-4D0E-A7CF-DFFDCE5457D9}" dt="2019-07-22T06:21:52.136" v="3787" actId="20577"/>
          <ac:spMkLst>
            <pc:docMk/>
            <pc:sldMk cId="984975582" sldId="296"/>
            <ac:spMk id="15" creationId="{ECBCC58C-4617-4C4A-8AA3-6324B94DCA86}"/>
          </ac:spMkLst>
        </pc:spChg>
        <pc:picChg chg="add mod">
          <ac:chgData name="Stephen Wang" userId="2033283f466edd32" providerId="LiveId" clId="{389769CF-51E8-4D0E-A7CF-DFFDCE5457D9}" dt="2019-07-22T04:12:29.299" v="1691" actId="1076"/>
          <ac:picMkLst>
            <pc:docMk/>
            <pc:sldMk cId="984975582" sldId="296"/>
            <ac:picMk id="9" creationId="{E5ECE18E-CED4-4E34-B11D-852D7BDCE550}"/>
          </ac:picMkLst>
        </pc:picChg>
        <pc:picChg chg="del">
          <ac:chgData name="Stephen Wang" userId="2033283f466edd32" providerId="LiveId" clId="{389769CF-51E8-4D0E-A7CF-DFFDCE5457D9}" dt="2019-07-22T04:00:42.384" v="1363" actId="478"/>
          <ac:picMkLst>
            <pc:docMk/>
            <pc:sldMk cId="984975582" sldId="296"/>
            <ac:picMk id="16386" creationId="{0A3D9D04-A754-4EB5-A896-9215F676BB98}"/>
          </ac:picMkLst>
        </pc:picChg>
        <pc:picChg chg="add del">
          <ac:chgData name="Stephen Wang" userId="2033283f466edd32" providerId="LiveId" clId="{389769CF-51E8-4D0E-A7CF-DFFDCE5457D9}" dt="2019-07-22T04:12:15.433" v="1689" actId="478"/>
          <ac:picMkLst>
            <pc:docMk/>
            <pc:sldMk cId="984975582" sldId="296"/>
            <ac:picMk id="20482" creationId="{593C339B-FC26-460D-AE6D-5B0037868C83}"/>
          </ac:picMkLst>
        </pc:picChg>
      </pc:sldChg>
      <pc:sldChg chg="addSp delSp modSp add modTransition">
        <pc:chgData name="Stephen Wang" userId="2033283f466edd32" providerId="LiveId" clId="{389769CF-51E8-4D0E-A7CF-DFFDCE5457D9}" dt="2019-07-23T00:56:26.470" v="6096"/>
        <pc:sldMkLst>
          <pc:docMk/>
          <pc:sldMk cId="796323247" sldId="297"/>
        </pc:sldMkLst>
        <pc:spChg chg="del">
          <ac:chgData name="Stephen Wang" userId="2033283f466edd32" providerId="LiveId" clId="{389769CF-51E8-4D0E-A7CF-DFFDCE5457D9}" dt="2019-07-22T04:58:43.464" v="1770" actId="478"/>
          <ac:spMkLst>
            <pc:docMk/>
            <pc:sldMk cId="796323247" sldId="297"/>
            <ac:spMk id="3" creationId="{BC7DDCDA-D0A7-4B87-8A36-2BA6BE68B635}"/>
          </ac:spMkLst>
        </pc:spChg>
        <pc:spChg chg="add mod">
          <ac:chgData name="Stephen Wang" userId="2033283f466edd32" providerId="LiveId" clId="{389769CF-51E8-4D0E-A7CF-DFFDCE5457D9}" dt="2019-07-22T05:05:20.051" v="1819" actId="1076"/>
          <ac:spMkLst>
            <pc:docMk/>
            <pc:sldMk cId="796323247" sldId="297"/>
            <ac:spMk id="4" creationId="{271EB107-819D-42E1-B3CC-E164C1C18083}"/>
          </ac:spMkLst>
        </pc:spChg>
        <pc:spChg chg="add del mod">
          <ac:chgData name="Stephen Wang" userId="2033283f466edd32" providerId="LiveId" clId="{389769CF-51E8-4D0E-A7CF-DFFDCE5457D9}" dt="2019-07-22T05:02:32.359" v="1803"/>
          <ac:spMkLst>
            <pc:docMk/>
            <pc:sldMk cId="796323247" sldId="297"/>
            <ac:spMk id="7" creationId="{4C3F45BB-E697-4FB9-8B6A-3F44A1DE7E89}"/>
          </ac:spMkLst>
        </pc:spChg>
        <pc:spChg chg="mod">
          <ac:chgData name="Stephen Wang" userId="2033283f466edd32" providerId="LiveId" clId="{389769CF-51E8-4D0E-A7CF-DFFDCE5457D9}" dt="2019-07-22T05:56:06.110" v="3297" actId="20577"/>
          <ac:spMkLst>
            <pc:docMk/>
            <pc:sldMk cId="796323247" sldId="297"/>
            <ac:spMk id="15" creationId="{ECBCC58C-4617-4C4A-8AA3-6324B94DCA86}"/>
          </ac:spMkLst>
        </pc:spChg>
        <pc:picChg chg="del">
          <ac:chgData name="Stephen Wang" userId="2033283f466edd32" providerId="LiveId" clId="{389769CF-51E8-4D0E-A7CF-DFFDCE5457D9}" dt="2019-07-22T04:58:43.464" v="1770" actId="478"/>
          <ac:picMkLst>
            <pc:docMk/>
            <pc:sldMk cId="796323247" sldId="297"/>
            <ac:picMk id="9" creationId="{E5ECE18E-CED4-4E34-B11D-852D7BDCE550}"/>
          </ac:picMkLst>
        </pc:picChg>
        <pc:picChg chg="add mod">
          <ac:chgData name="Stephen Wang" userId="2033283f466edd32" providerId="LiveId" clId="{389769CF-51E8-4D0E-A7CF-DFFDCE5457D9}" dt="2019-07-22T05:05:16.938" v="1818" actId="1076"/>
          <ac:picMkLst>
            <pc:docMk/>
            <pc:sldMk cId="796323247" sldId="297"/>
            <ac:picMk id="10" creationId="{5B91B4EE-FEB6-46CB-B687-1C3D6D54D43E}"/>
          </ac:picMkLst>
        </pc:picChg>
      </pc:sldChg>
      <pc:sldChg chg="addSp delSp modSp add ord modTransition">
        <pc:chgData name="Stephen Wang" userId="2033283f466edd32" providerId="LiveId" clId="{389769CF-51E8-4D0E-A7CF-DFFDCE5457D9}" dt="2019-07-23T00:56:26.470" v="6096"/>
        <pc:sldMkLst>
          <pc:docMk/>
          <pc:sldMk cId="3603251299" sldId="298"/>
        </pc:sldMkLst>
        <pc:spChg chg="add del mod">
          <ac:chgData name="Stephen Wang" userId="2033283f466edd32" providerId="LiveId" clId="{389769CF-51E8-4D0E-A7CF-DFFDCE5457D9}" dt="2019-07-22T05:06:31.164" v="1841"/>
          <ac:spMkLst>
            <pc:docMk/>
            <pc:sldMk cId="3603251299" sldId="298"/>
            <ac:spMk id="2" creationId="{015846C0-990A-419E-89D3-97719FA36CAE}"/>
          </ac:spMkLst>
        </pc:spChg>
        <pc:spChg chg="add del mod">
          <ac:chgData name="Stephen Wang" userId="2033283f466edd32" providerId="LiveId" clId="{389769CF-51E8-4D0E-A7CF-DFFDCE5457D9}" dt="2019-07-22T06:06:27.785" v="3636" actId="1076"/>
          <ac:spMkLst>
            <pc:docMk/>
            <pc:sldMk cId="3603251299" sldId="298"/>
            <ac:spMk id="4" creationId="{271EB107-819D-42E1-B3CC-E164C1C18083}"/>
          </ac:spMkLst>
        </pc:spChg>
        <pc:spChg chg="add del">
          <ac:chgData name="Stephen Wang" userId="2033283f466edd32" providerId="LiveId" clId="{389769CF-51E8-4D0E-A7CF-DFFDCE5457D9}" dt="2019-07-22T05:10:50.418" v="1981"/>
          <ac:spMkLst>
            <pc:docMk/>
            <pc:sldMk cId="3603251299" sldId="298"/>
            <ac:spMk id="5" creationId="{9C93C64B-5520-4C8C-9A5A-3E3E1FF84305}"/>
          </ac:spMkLst>
        </pc:spChg>
        <pc:spChg chg="add del mod">
          <ac:chgData name="Stephen Wang" userId="2033283f466edd32" providerId="LiveId" clId="{389769CF-51E8-4D0E-A7CF-DFFDCE5457D9}" dt="2019-07-22T05:15:29.469" v="2084"/>
          <ac:spMkLst>
            <pc:docMk/>
            <pc:sldMk cId="3603251299" sldId="298"/>
            <ac:spMk id="8" creationId="{9C87AA95-72AE-4AE1-AF4F-489F251E12B4}"/>
          </ac:spMkLst>
        </pc:spChg>
        <pc:spChg chg="mod">
          <ac:chgData name="Stephen Wang" userId="2033283f466edd32" providerId="LiveId" clId="{389769CF-51E8-4D0E-A7CF-DFFDCE5457D9}" dt="2019-07-22T05:56:27.913" v="3317" actId="20577"/>
          <ac:spMkLst>
            <pc:docMk/>
            <pc:sldMk cId="3603251299" sldId="298"/>
            <ac:spMk id="15" creationId="{ECBCC58C-4617-4C4A-8AA3-6324B94DCA86}"/>
          </ac:spMkLst>
        </pc:spChg>
        <pc:picChg chg="add del mod">
          <ac:chgData name="Stephen Wang" userId="2033283f466edd32" providerId="LiveId" clId="{389769CF-51E8-4D0E-A7CF-DFFDCE5457D9}" dt="2019-07-22T05:15:27.543" v="2083" actId="478"/>
          <ac:picMkLst>
            <pc:docMk/>
            <pc:sldMk cId="3603251299" sldId="298"/>
            <ac:picMk id="3" creationId="{B6F61818-A8EB-4E3F-8CD0-7183EA522BE6}"/>
          </ac:picMkLst>
        </pc:picChg>
        <pc:picChg chg="del">
          <ac:chgData name="Stephen Wang" userId="2033283f466edd32" providerId="LiveId" clId="{389769CF-51E8-4D0E-A7CF-DFFDCE5457D9}" dt="2019-07-22T05:06:29.596" v="1840" actId="478"/>
          <ac:picMkLst>
            <pc:docMk/>
            <pc:sldMk cId="3603251299" sldId="298"/>
            <ac:picMk id="10" creationId="{5B91B4EE-FEB6-46CB-B687-1C3D6D54D43E}"/>
          </ac:picMkLst>
        </pc:picChg>
        <pc:picChg chg="add">
          <ac:chgData name="Stephen Wang" userId="2033283f466edd32" providerId="LiveId" clId="{389769CF-51E8-4D0E-A7CF-DFFDCE5457D9}" dt="2019-07-22T05:15:29.469" v="2084"/>
          <ac:picMkLst>
            <pc:docMk/>
            <pc:sldMk cId="3603251299" sldId="298"/>
            <ac:picMk id="21507" creationId="{B32A326A-A5F4-4011-B216-41A6B51C6FCF}"/>
          </ac:picMkLst>
        </pc:picChg>
      </pc:sldChg>
      <pc:sldChg chg="addSp delSp modSp add modTransition">
        <pc:chgData name="Stephen Wang" userId="2033283f466edd32" providerId="LiveId" clId="{389769CF-51E8-4D0E-A7CF-DFFDCE5457D9}" dt="2019-07-25T11:01:30.016" v="6897"/>
        <pc:sldMkLst>
          <pc:docMk/>
          <pc:sldMk cId="2913942504" sldId="300"/>
        </pc:sldMkLst>
        <pc:spChg chg="add del">
          <ac:chgData name="Stephen Wang" userId="2033283f466edd32" providerId="LiveId" clId="{389769CF-51E8-4D0E-A7CF-DFFDCE5457D9}" dt="2019-07-22T05:31:34.722" v="2483"/>
          <ac:spMkLst>
            <pc:docMk/>
            <pc:sldMk cId="2913942504" sldId="300"/>
            <ac:spMk id="2" creationId="{CD748D4D-705A-45EF-85B7-ACF7430E70C2}"/>
          </ac:spMkLst>
        </pc:spChg>
        <pc:spChg chg="del">
          <ac:chgData name="Stephen Wang" userId="2033283f466edd32" providerId="LiveId" clId="{389769CF-51E8-4D0E-A7CF-DFFDCE5457D9}" dt="2019-07-22T05:31:36.392" v="2484" actId="478"/>
          <ac:spMkLst>
            <pc:docMk/>
            <pc:sldMk cId="2913942504" sldId="300"/>
            <ac:spMk id="4" creationId="{271EB107-819D-42E1-B3CC-E164C1C18083}"/>
          </ac:spMkLst>
        </pc:spChg>
        <pc:spChg chg="add del mod">
          <ac:chgData name="Stephen Wang" userId="2033283f466edd32" providerId="LiveId" clId="{389769CF-51E8-4D0E-A7CF-DFFDCE5457D9}" dt="2019-07-22T06:24:16.629" v="3975" actId="1076"/>
          <ac:spMkLst>
            <pc:docMk/>
            <pc:sldMk cId="2913942504" sldId="300"/>
            <ac:spMk id="7" creationId="{0450B2FF-C261-48BB-98B7-E0A8F91B5642}"/>
          </ac:spMkLst>
        </pc:spChg>
        <pc:spChg chg="add del">
          <ac:chgData name="Stephen Wang" userId="2033283f466edd32" providerId="LiveId" clId="{389769CF-51E8-4D0E-A7CF-DFFDCE5457D9}" dt="2019-07-22T05:31:39.503" v="2486"/>
          <ac:spMkLst>
            <pc:docMk/>
            <pc:sldMk cId="2913942504" sldId="300"/>
            <ac:spMk id="8" creationId="{450BD6AF-4CFF-4986-91C6-0C5E1637F45A}"/>
          </ac:spMkLst>
        </pc:spChg>
        <pc:spChg chg="add del">
          <ac:chgData name="Stephen Wang" userId="2033283f466edd32" providerId="LiveId" clId="{389769CF-51E8-4D0E-A7CF-DFFDCE5457D9}" dt="2019-07-22T05:40:26.315" v="2588"/>
          <ac:spMkLst>
            <pc:docMk/>
            <pc:sldMk cId="2913942504" sldId="300"/>
            <ac:spMk id="9" creationId="{E7E2C2CA-AA5E-4E57-9A6B-A691AE11DC0D}"/>
          </ac:spMkLst>
        </pc:spChg>
        <pc:spChg chg="add mod">
          <ac:chgData name="Stephen Wang" userId="2033283f466edd32" providerId="LiveId" clId="{389769CF-51E8-4D0E-A7CF-DFFDCE5457D9}" dt="2019-07-22T07:21:18.595" v="4062" actId="1076"/>
          <ac:spMkLst>
            <pc:docMk/>
            <pc:sldMk cId="2913942504" sldId="300"/>
            <ac:spMk id="11" creationId="{B8B1DDEE-4BBE-4130-8FDD-D0C520325BDF}"/>
          </ac:spMkLst>
        </pc:spChg>
        <pc:spChg chg="mod">
          <ac:chgData name="Stephen Wang" userId="2033283f466edd32" providerId="LiveId" clId="{389769CF-51E8-4D0E-A7CF-DFFDCE5457D9}" dt="2019-07-23T00:37:01.507" v="5822" actId="20577"/>
          <ac:spMkLst>
            <pc:docMk/>
            <pc:sldMk cId="2913942504" sldId="300"/>
            <ac:spMk id="15" creationId="{ECBCC58C-4617-4C4A-8AA3-6324B94DCA86}"/>
          </ac:spMkLst>
        </pc:spChg>
      </pc:sldChg>
      <pc:sldChg chg="modSp add modTransition">
        <pc:chgData name="Stephen Wang" userId="2033283f466edd32" providerId="LiveId" clId="{389769CF-51E8-4D0E-A7CF-DFFDCE5457D9}" dt="2019-07-23T01:01:24.600" v="6113" actId="114"/>
        <pc:sldMkLst>
          <pc:docMk/>
          <pc:sldMk cId="3995678656" sldId="301"/>
        </pc:sldMkLst>
        <pc:spChg chg="mod">
          <ac:chgData name="Stephen Wang" userId="2033283f466edd32" providerId="LiveId" clId="{389769CF-51E8-4D0E-A7CF-DFFDCE5457D9}" dt="2019-07-22T05:18:55.665" v="2271" actId="2711"/>
          <ac:spMkLst>
            <pc:docMk/>
            <pc:sldMk cId="3995678656" sldId="301"/>
            <ac:spMk id="2" creationId="{EA1795F3-6004-43E7-9E59-1B4C15557549}"/>
          </ac:spMkLst>
        </pc:spChg>
        <pc:spChg chg="mod">
          <ac:chgData name="Stephen Wang" userId="2033283f466edd32" providerId="LiveId" clId="{389769CF-51E8-4D0E-A7CF-DFFDCE5457D9}" dt="2019-07-22T05:18:55.665" v="2271" actId="2711"/>
          <ac:spMkLst>
            <pc:docMk/>
            <pc:sldMk cId="3995678656" sldId="301"/>
            <ac:spMk id="3" creationId="{A1377321-5C1B-43D4-924D-60AA966AF4F3}"/>
          </ac:spMkLst>
        </pc:spChg>
        <pc:spChg chg="mod">
          <ac:chgData name="Stephen Wang" userId="2033283f466edd32" providerId="LiveId" clId="{389769CF-51E8-4D0E-A7CF-DFFDCE5457D9}" dt="2019-07-22T05:18:55.665" v="2271" actId="2711"/>
          <ac:spMkLst>
            <pc:docMk/>
            <pc:sldMk cId="3995678656" sldId="301"/>
            <ac:spMk id="4" creationId="{5C500AFC-569C-4C83-9C94-F1E2B110B71A}"/>
          </ac:spMkLst>
        </pc:spChg>
        <pc:spChg chg="mod">
          <ac:chgData name="Stephen Wang" userId="2033283f466edd32" providerId="LiveId" clId="{389769CF-51E8-4D0E-A7CF-DFFDCE5457D9}" dt="2019-07-22T05:18:55.665" v="2271" actId="2711"/>
          <ac:spMkLst>
            <pc:docMk/>
            <pc:sldMk cId="3995678656" sldId="301"/>
            <ac:spMk id="5" creationId="{3C908964-2CBB-4179-AD6B-BB073F47CC99}"/>
          </ac:spMkLst>
        </pc:spChg>
        <pc:spChg chg="mod">
          <ac:chgData name="Stephen Wang" userId="2033283f466edd32" providerId="LiveId" clId="{389769CF-51E8-4D0E-A7CF-DFFDCE5457D9}" dt="2019-07-23T01:01:24.600" v="6113" actId="114"/>
          <ac:spMkLst>
            <pc:docMk/>
            <pc:sldMk cId="3995678656" sldId="301"/>
            <ac:spMk id="6" creationId="{0B83FA47-2194-4F0D-A077-C2BCE21B16A3}"/>
          </ac:spMkLst>
        </pc:spChg>
        <pc:spChg chg="mod">
          <ac:chgData name="Stephen Wang" userId="2033283f466edd32" providerId="LiveId" clId="{389769CF-51E8-4D0E-A7CF-DFFDCE5457D9}" dt="2019-07-22T05:18:55.665" v="2271" actId="2711"/>
          <ac:spMkLst>
            <pc:docMk/>
            <pc:sldMk cId="3995678656" sldId="301"/>
            <ac:spMk id="7" creationId="{14EFA71D-DE04-4FC6-BCF8-00D818439780}"/>
          </ac:spMkLst>
        </pc:spChg>
        <pc:spChg chg="mod">
          <ac:chgData name="Stephen Wang" userId="2033283f466edd32" providerId="LiveId" clId="{389769CF-51E8-4D0E-A7CF-DFFDCE5457D9}" dt="2019-07-22T05:19:17.159" v="2282" actId="14100"/>
          <ac:spMkLst>
            <pc:docMk/>
            <pc:sldMk cId="3995678656" sldId="301"/>
            <ac:spMk id="8" creationId="{744D7544-82CC-4647-8EA3-F91B2DEB09A9}"/>
          </ac:spMkLst>
        </pc:spChg>
        <pc:spChg chg="mod">
          <ac:chgData name="Stephen Wang" userId="2033283f466edd32" providerId="LiveId" clId="{389769CF-51E8-4D0E-A7CF-DFFDCE5457D9}" dt="2019-07-22T05:18:55.665" v="2271" actId="2711"/>
          <ac:spMkLst>
            <pc:docMk/>
            <pc:sldMk cId="3995678656" sldId="301"/>
            <ac:spMk id="9" creationId="{B6DA4768-60BB-483E-8CE2-5DD306F21656}"/>
          </ac:spMkLst>
        </pc:spChg>
        <pc:spChg chg="mod">
          <ac:chgData name="Stephen Wang" userId="2033283f466edd32" providerId="LiveId" clId="{389769CF-51E8-4D0E-A7CF-DFFDCE5457D9}" dt="2019-07-22T05:18:55.665" v="2271" actId="2711"/>
          <ac:spMkLst>
            <pc:docMk/>
            <pc:sldMk cId="3995678656" sldId="301"/>
            <ac:spMk id="10" creationId="{453BEB34-6934-4D6B-816E-1834BCBE8561}"/>
          </ac:spMkLst>
        </pc:spChg>
        <pc:spChg chg="mod">
          <ac:chgData name="Stephen Wang" userId="2033283f466edd32" providerId="LiveId" clId="{389769CF-51E8-4D0E-A7CF-DFFDCE5457D9}" dt="2019-07-22T05:18:55.665" v="2271" actId="2711"/>
          <ac:spMkLst>
            <pc:docMk/>
            <pc:sldMk cId="3995678656" sldId="301"/>
            <ac:spMk id="11" creationId="{9F8547F2-9B1E-4545-98B7-116ED1BD8B80}"/>
          </ac:spMkLst>
        </pc:spChg>
        <pc:spChg chg="mod">
          <ac:chgData name="Stephen Wang" userId="2033283f466edd32" providerId="LiveId" clId="{389769CF-51E8-4D0E-A7CF-DFFDCE5457D9}" dt="2019-07-22T05:18:55.665" v="2271" actId="2711"/>
          <ac:spMkLst>
            <pc:docMk/>
            <pc:sldMk cId="3995678656" sldId="301"/>
            <ac:spMk id="12" creationId="{D5ACDAE1-3AE3-4D0E-8DCB-7B4EE8D2C2F5}"/>
          </ac:spMkLst>
        </pc:spChg>
        <pc:spChg chg="mod">
          <ac:chgData name="Stephen Wang" userId="2033283f466edd32" providerId="LiveId" clId="{389769CF-51E8-4D0E-A7CF-DFFDCE5457D9}" dt="2019-07-22T05:18:55.665" v="2271" actId="2711"/>
          <ac:spMkLst>
            <pc:docMk/>
            <pc:sldMk cId="3995678656" sldId="301"/>
            <ac:spMk id="13" creationId="{E757612C-A75D-4446-A339-C9FBF33BF451}"/>
          </ac:spMkLst>
        </pc:spChg>
        <pc:spChg chg="mod">
          <ac:chgData name="Stephen Wang" userId="2033283f466edd32" providerId="LiveId" clId="{389769CF-51E8-4D0E-A7CF-DFFDCE5457D9}" dt="2019-07-22T05:18:55.665" v="2271" actId="2711"/>
          <ac:spMkLst>
            <pc:docMk/>
            <pc:sldMk cId="3995678656" sldId="301"/>
            <ac:spMk id="14" creationId="{1F817009-8522-48A6-8BA5-60ABA5323B07}"/>
          </ac:spMkLst>
        </pc:spChg>
      </pc:sldChg>
      <pc:sldChg chg="addSp delSp modSp add ord modTransition">
        <pc:chgData name="Stephen Wang" userId="2033283f466edd32" providerId="LiveId" clId="{389769CF-51E8-4D0E-A7CF-DFFDCE5457D9}" dt="2019-07-23T00:56:26.470" v="6096"/>
        <pc:sldMkLst>
          <pc:docMk/>
          <pc:sldMk cId="1278518425" sldId="302"/>
        </pc:sldMkLst>
        <pc:spChg chg="add del mod">
          <ac:chgData name="Stephen Wang" userId="2033283f466edd32" providerId="LiveId" clId="{389769CF-51E8-4D0E-A7CF-DFFDCE5457D9}" dt="2019-07-22T05:25:06.318" v="2366"/>
          <ac:spMkLst>
            <pc:docMk/>
            <pc:sldMk cId="1278518425" sldId="302"/>
            <ac:spMk id="2" creationId="{84ADC618-9654-4518-9280-7F66D1A80538}"/>
          </ac:spMkLst>
        </pc:spChg>
        <pc:spChg chg="mod">
          <ac:chgData name="Stephen Wang" userId="2033283f466edd32" providerId="LiveId" clId="{389769CF-51E8-4D0E-A7CF-DFFDCE5457D9}" dt="2019-07-22T05:27:14.494" v="2399" actId="1076"/>
          <ac:spMkLst>
            <pc:docMk/>
            <pc:sldMk cId="1278518425" sldId="302"/>
            <ac:spMk id="3" creationId="{0F63F6BB-E4D6-451A-B7E5-249732C5EBD5}"/>
          </ac:spMkLst>
        </pc:spChg>
        <pc:picChg chg="del">
          <ac:chgData name="Stephen Wang" userId="2033283f466edd32" providerId="LiveId" clId="{389769CF-51E8-4D0E-A7CF-DFFDCE5457D9}" dt="2019-07-22T05:25:03.302" v="2365" actId="478"/>
          <ac:picMkLst>
            <pc:docMk/>
            <pc:sldMk cId="1278518425" sldId="302"/>
            <ac:picMk id="1026" creationId="{AD9693ED-A274-4254-8D21-BF3F34503F7C}"/>
          </ac:picMkLst>
        </pc:picChg>
        <pc:picChg chg="add mod">
          <ac:chgData name="Stephen Wang" userId="2033283f466edd32" providerId="LiveId" clId="{389769CF-51E8-4D0E-A7CF-DFFDCE5457D9}" dt="2019-07-22T05:25:37.118" v="2372" actId="1076"/>
          <ac:picMkLst>
            <pc:docMk/>
            <pc:sldMk cId="1278518425" sldId="302"/>
            <ac:picMk id="24578" creationId="{4B9BFDC9-B7EC-4D2D-9718-1EEEA877A4BB}"/>
          </ac:picMkLst>
        </pc:picChg>
      </pc:sldChg>
      <pc:sldChg chg="addSp delSp modSp add ord modTransition">
        <pc:chgData name="Stephen Wang" userId="2033283f466edd32" providerId="LiveId" clId="{389769CF-51E8-4D0E-A7CF-DFFDCE5457D9}" dt="2019-07-25T11:01:30.016" v="6897"/>
        <pc:sldMkLst>
          <pc:docMk/>
          <pc:sldMk cId="953947445" sldId="303"/>
        </pc:sldMkLst>
        <pc:spChg chg="add del mod">
          <ac:chgData name="Stephen Wang" userId="2033283f466edd32" providerId="LiveId" clId="{389769CF-51E8-4D0E-A7CF-DFFDCE5457D9}" dt="2019-07-22T05:43:41.734" v="2679"/>
          <ac:spMkLst>
            <pc:docMk/>
            <pc:sldMk cId="953947445" sldId="303"/>
            <ac:spMk id="4" creationId="{2FCB8AFF-5B0C-4316-9D8B-3BF68FD7E941}"/>
          </ac:spMkLst>
        </pc:spChg>
        <pc:spChg chg="del">
          <ac:chgData name="Stephen Wang" userId="2033283f466edd32" providerId="LiveId" clId="{389769CF-51E8-4D0E-A7CF-DFFDCE5457D9}" dt="2019-07-22T05:43:12.337" v="2668" actId="478"/>
          <ac:spMkLst>
            <pc:docMk/>
            <pc:sldMk cId="953947445" sldId="303"/>
            <ac:spMk id="7" creationId="{0450B2FF-C261-48BB-98B7-E0A8F91B5642}"/>
          </ac:spMkLst>
        </pc:spChg>
        <pc:spChg chg="add del mod">
          <ac:chgData name="Stephen Wang" userId="2033283f466edd32" providerId="LiveId" clId="{389769CF-51E8-4D0E-A7CF-DFFDCE5457D9}" dt="2019-07-22T05:45:28.116" v="2749"/>
          <ac:spMkLst>
            <pc:docMk/>
            <pc:sldMk cId="953947445" sldId="303"/>
            <ac:spMk id="8" creationId="{A2ED2458-6561-4C54-A3EC-C08EF3619B3D}"/>
          </ac:spMkLst>
        </pc:spChg>
        <pc:spChg chg="add del mod">
          <ac:chgData name="Stephen Wang" userId="2033283f466edd32" providerId="LiveId" clId="{389769CF-51E8-4D0E-A7CF-DFFDCE5457D9}" dt="2019-07-22T05:43:40.366" v="2678"/>
          <ac:spMkLst>
            <pc:docMk/>
            <pc:sldMk cId="953947445" sldId="303"/>
            <ac:spMk id="9" creationId="{BDD6CE08-3422-4675-8403-0B8EC8A67B31}"/>
          </ac:spMkLst>
        </pc:spChg>
        <pc:spChg chg="add del mod">
          <ac:chgData name="Stephen Wang" userId="2033283f466edd32" providerId="LiveId" clId="{389769CF-51E8-4D0E-A7CF-DFFDCE5457D9}" dt="2019-07-22T05:44:06.759" v="2681"/>
          <ac:spMkLst>
            <pc:docMk/>
            <pc:sldMk cId="953947445" sldId="303"/>
            <ac:spMk id="13" creationId="{C6EE7F68-DFF3-4A49-97F4-942988C6AE47}"/>
          </ac:spMkLst>
        </pc:spChg>
        <pc:spChg chg="mod">
          <ac:chgData name="Stephen Wang" userId="2033283f466edd32" providerId="LiveId" clId="{389769CF-51E8-4D0E-A7CF-DFFDCE5457D9}" dt="2019-07-22T07:16:51.522" v="4012" actId="20577"/>
          <ac:spMkLst>
            <pc:docMk/>
            <pc:sldMk cId="953947445" sldId="303"/>
            <ac:spMk id="15" creationId="{ECBCC58C-4617-4C4A-8AA3-6324B94DCA86}"/>
          </ac:spMkLst>
        </pc:spChg>
        <pc:spChg chg="add del mod">
          <ac:chgData name="Stephen Wang" userId="2033283f466edd32" providerId="LiveId" clId="{389769CF-51E8-4D0E-A7CF-DFFDCE5457D9}" dt="2019-07-22T05:52:13.396" v="3139" actId="478"/>
          <ac:spMkLst>
            <pc:docMk/>
            <pc:sldMk cId="953947445" sldId="303"/>
            <ac:spMk id="16" creationId="{756C9F6F-3D69-4197-A579-BBAF24E6D038}"/>
          </ac:spMkLst>
        </pc:spChg>
        <pc:spChg chg="add del mod">
          <ac:chgData name="Stephen Wang" userId="2033283f466edd32" providerId="LiveId" clId="{389769CF-51E8-4D0E-A7CF-DFFDCE5457D9}" dt="2019-07-22T05:52:13.396" v="3139" actId="478"/>
          <ac:spMkLst>
            <pc:docMk/>
            <pc:sldMk cId="953947445" sldId="303"/>
            <ac:spMk id="18" creationId="{B3E73AA6-78C0-4A72-916F-148A62EA5E88}"/>
          </ac:spMkLst>
        </pc:spChg>
        <pc:spChg chg="add del mod">
          <ac:chgData name="Stephen Wang" userId="2033283f466edd32" providerId="LiveId" clId="{389769CF-51E8-4D0E-A7CF-DFFDCE5457D9}" dt="2019-07-22T05:52:10.357" v="3138"/>
          <ac:spMkLst>
            <pc:docMk/>
            <pc:sldMk cId="953947445" sldId="303"/>
            <ac:spMk id="20" creationId="{14DEB014-5878-4B0A-98C9-F60FE6DC5745}"/>
          </ac:spMkLst>
        </pc:spChg>
        <pc:spChg chg="add del mod">
          <ac:chgData name="Stephen Wang" userId="2033283f466edd32" providerId="LiveId" clId="{389769CF-51E8-4D0E-A7CF-DFFDCE5457D9}" dt="2019-07-22T05:52:40.424" v="3151"/>
          <ac:spMkLst>
            <pc:docMk/>
            <pc:sldMk cId="953947445" sldId="303"/>
            <ac:spMk id="21" creationId="{21379101-5972-48FF-A615-AEDD48CD2209}"/>
          </ac:spMkLst>
        </pc:spChg>
        <pc:spChg chg="add del mod">
          <ac:chgData name="Stephen Wang" userId="2033283f466edd32" providerId="LiveId" clId="{389769CF-51E8-4D0E-A7CF-DFFDCE5457D9}" dt="2019-07-22T05:52:10.357" v="3138"/>
          <ac:spMkLst>
            <pc:docMk/>
            <pc:sldMk cId="953947445" sldId="303"/>
            <ac:spMk id="22" creationId="{B8D5D387-6433-4C6F-845E-3F5ED8D2CB7F}"/>
          </ac:spMkLst>
        </pc:spChg>
        <pc:spChg chg="add del mod">
          <ac:chgData name="Stephen Wang" userId="2033283f466edd32" providerId="LiveId" clId="{389769CF-51E8-4D0E-A7CF-DFFDCE5457D9}" dt="2019-07-22T05:52:05.172" v="3137" actId="478"/>
          <ac:spMkLst>
            <pc:docMk/>
            <pc:sldMk cId="953947445" sldId="303"/>
            <ac:spMk id="24" creationId="{4D077FE5-8459-4197-8ABD-EDC821EA6DEF}"/>
          </ac:spMkLst>
        </pc:spChg>
        <pc:spChg chg="add del mod">
          <ac:chgData name="Stephen Wang" userId="2033283f466edd32" providerId="LiveId" clId="{389769CF-51E8-4D0E-A7CF-DFFDCE5457D9}" dt="2019-07-22T05:52:05.172" v="3137" actId="478"/>
          <ac:spMkLst>
            <pc:docMk/>
            <pc:sldMk cId="953947445" sldId="303"/>
            <ac:spMk id="26" creationId="{974A05D4-3E7C-4374-9304-60BDDED4DE4F}"/>
          </ac:spMkLst>
        </pc:spChg>
        <pc:spChg chg="add mod">
          <ac:chgData name="Stephen Wang" userId="2033283f466edd32" providerId="LiveId" clId="{389769CF-51E8-4D0E-A7CF-DFFDCE5457D9}" dt="2019-07-22T07:33:01.835" v="4179" actId="114"/>
          <ac:spMkLst>
            <pc:docMk/>
            <pc:sldMk cId="953947445" sldId="303"/>
            <ac:spMk id="28" creationId="{B190FD77-9DE2-49E9-BF1B-76223E275D7D}"/>
          </ac:spMkLst>
        </pc:spChg>
        <pc:spChg chg="add del mod">
          <ac:chgData name="Stephen Wang" userId="2033283f466edd32" providerId="LiveId" clId="{389769CF-51E8-4D0E-A7CF-DFFDCE5457D9}" dt="2019-07-22T05:52:21.451" v="3142" actId="478"/>
          <ac:spMkLst>
            <pc:docMk/>
            <pc:sldMk cId="953947445" sldId="303"/>
            <ac:spMk id="30" creationId="{061F9676-3013-4E64-8BB8-2D71E62BD84A}"/>
          </ac:spMkLst>
        </pc:spChg>
        <pc:spChg chg="add mod">
          <ac:chgData name="Stephen Wang" userId="2033283f466edd32" providerId="LiveId" clId="{389769CF-51E8-4D0E-A7CF-DFFDCE5457D9}" dt="2019-07-22T06:02:06.605" v="3546" actId="1076"/>
          <ac:spMkLst>
            <pc:docMk/>
            <pc:sldMk cId="953947445" sldId="303"/>
            <ac:spMk id="32" creationId="{B4C05938-0465-4760-B14E-7350BFB87658}"/>
          </ac:spMkLst>
        </pc:spChg>
        <pc:spChg chg="add mod">
          <ac:chgData name="Stephen Wang" userId="2033283f466edd32" providerId="LiveId" clId="{389769CF-51E8-4D0E-A7CF-DFFDCE5457D9}" dt="2019-07-22T06:02:06.605" v="3546" actId="1076"/>
          <ac:spMkLst>
            <pc:docMk/>
            <pc:sldMk cId="953947445" sldId="303"/>
            <ac:spMk id="33" creationId="{6433092D-1F10-43A2-AFCD-F7D31412D4F5}"/>
          </ac:spMkLst>
        </pc:spChg>
        <pc:picChg chg="del">
          <ac:chgData name="Stephen Wang" userId="2033283f466edd32" providerId="LiveId" clId="{389769CF-51E8-4D0E-A7CF-DFFDCE5457D9}" dt="2019-07-22T05:43:12.337" v="2668" actId="478"/>
          <ac:picMkLst>
            <pc:docMk/>
            <pc:sldMk cId="953947445" sldId="303"/>
            <ac:picMk id="3" creationId="{B6F61818-A8EB-4E3F-8CD0-7183EA522BE6}"/>
          </ac:picMkLst>
        </pc:picChg>
        <pc:picChg chg="add del mod">
          <ac:chgData name="Stephen Wang" userId="2033283f466edd32" providerId="LiveId" clId="{389769CF-51E8-4D0E-A7CF-DFFDCE5457D9}" dt="2019-07-22T05:43:39.253" v="2677"/>
          <ac:picMkLst>
            <pc:docMk/>
            <pc:sldMk cId="953947445" sldId="303"/>
            <ac:picMk id="10" creationId="{258C25FD-DBEA-47E5-BAE5-5456F58A254E}"/>
          </ac:picMkLst>
        </pc:picChg>
        <pc:picChg chg="add del mod">
          <ac:chgData name="Stephen Wang" userId="2033283f466edd32" providerId="LiveId" clId="{389769CF-51E8-4D0E-A7CF-DFFDCE5457D9}" dt="2019-07-22T05:44:05.580" v="2680" actId="478"/>
          <ac:picMkLst>
            <pc:docMk/>
            <pc:sldMk cId="953947445" sldId="303"/>
            <ac:picMk id="11" creationId="{F26AED52-3100-4D72-823B-A3EB3F3FEF04}"/>
          </ac:picMkLst>
        </pc:picChg>
        <pc:picChg chg="add del mod">
          <ac:chgData name="Stephen Wang" userId="2033283f466edd32" providerId="LiveId" clId="{389769CF-51E8-4D0E-A7CF-DFFDCE5457D9}" dt="2019-07-22T05:52:13.396" v="3139" actId="478"/>
          <ac:picMkLst>
            <pc:docMk/>
            <pc:sldMk cId="953947445" sldId="303"/>
            <ac:picMk id="14" creationId="{89C16AF6-6661-445B-A269-C7183EED2D82}"/>
          </ac:picMkLst>
        </pc:picChg>
        <pc:picChg chg="add del mod">
          <ac:chgData name="Stephen Wang" userId="2033283f466edd32" providerId="LiveId" clId="{389769CF-51E8-4D0E-A7CF-DFFDCE5457D9}" dt="2019-07-22T05:52:13.396" v="3139" actId="478"/>
          <ac:picMkLst>
            <pc:docMk/>
            <pc:sldMk cId="953947445" sldId="303"/>
            <ac:picMk id="17" creationId="{323FA39F-F62B-4709-883B-6A399D665652}"/>
          </ac:picMkLst>
        </pc:picChg>
        <pc:picChg chg="add del mod">
          <ac:chgData name="Stephen Wang" userId="2033283f466edd32" providerId="LiveId" clId="{389769CF-51E8-4D0E-A7CF-DFFDCE5457D9}" dt="2019-07-22T05:52:10.357" v="3138"/>
          <ac:picMkLst>
            <pc:docMk/>
            <pc:sldMk cId="953947445" sldId="303"/>
            <ac:picMk id="19" creationId="{84B45EB2-B748-4973-98C9-78CD3D3CCDE3}"/>
          </ac:picMkLst>
        </pc:picChg>
        <pc:picChg chg="add mod">
          <ac:chgData name="Stephen Wang" userId="2033283f466edd32" providerId="LiveId" clId="{389769CF-51E8-4D0E-A7CF-DFFDCE5457D9}" dt="2019-07-22T06:02:06.605" v="3546" actId="1076"/>
          <ac:picMkLst>
            <pc:docMk/>
            <pc:sldMk cId="953947445" sldId="303"/>
            <ac:picMk id="31" creationId="{11604BF2-EC81-49DC-8F3C-EC69436C4C5A}"/>
          </ac:picMkLst>
        </pc:picChg>
      </pc:sldChg>
      <pc:sldChg chg="delSp modSp add modTransition">
        <pc:chgData name="Stephen Wang" userId="2033283f466edd32" providerId="LiveId" clId="{389769CF-51E8-4D0E-A7CF-DFFDCE5457D9}" dt="2019-07-25T11:01:30.016" v="6897"/>
        <pc:sldMkLst>
          <pc:docMk/>
          <pc:sldMk cId="3872501253" sldId="304"/>
        </pc:sldMkLst>
        <pc:spChg chg="mod">
          <ac:chgData name="Stephen Wang" userId="2033283f466edd32" providerId="LiveId" clId="{389769CF-51E8-4D0E-A7CF-DFFDCE5457D9}" dt="2019-07-22T06:00:25.450" v="3501" actId="20577"/>
          <ac:spMkLst>
            <pc:docMk/>
            <pc:sldMk cId="3872501253" sldId="304"/>
            <ac:spMk id="15" creationId="{ECBCC58C-4617-4C4A-8AA3-6324B94DCA86}"/>
          </ac:spMkLst>
        </pc:spChg>
        <pc:spChg chg="mod">
          <ac:chgData name="Stephen Wang" userId="2033283f466edd32" providerId="LiveId" clId="{389769CF-51E8-4D0E-A7CF-DFFDCE5457D9}" dt="2019-07-22T06:04:48.381" v="3629" actId="1076"/>
          <ac:spMkLst>
            <pc:docMk/>
            <pc:sldMk cId="3872501253" sldId="304"/>
            <ac:spMk id="16" creationId="{756C9F6F-3D69-4197-A579-BBAF24E6D038}"/>
          </ac:spMkLst>
        </pc:spChg>
        <pc:spChg chg="mod">
          <ac:chgData name="Stephen Wang" userId="2033283f466edd32" providerId="LiveId" clId="{389769CF-51E8-4D0E-A7CF-DFFDCE5457D9}" dt="2019-07-22T06:04:06.406" v="3623" actId="1076"/>
          <ac:spMkLst>
            <pc:docMk/>
            <pc:sldMk cId="3872501253" sldId="304"/>
            <ac:spMk id="18" creationId="{B3E73AA6-78C0-4A72-916F-148A62EA5E88}"/>
          </ac:spMkLst>
        </pc:spChg>
        <pc:spChg chg="del">
          <ac:chgData name="Stephen Wang" userId="2033283f466edd32" providerId="LiveId" clId="{389769CF-51E8-4D0E-A7CF-DFFDCE5457D9}" dt="2019-07-22T05:50:37.696" v="3123" actId="478"/>
          <ac:spMkLst>
            <pc:docMk/>
            <pc:sldMk cId="3872501253" sldId="304"/>
            <ac:spMk id="20" creationId="{14DEB014-5878-4B0A-98C9-F60FE6DC5745}"/>
          </ac:spMkLst>
        </pc:spChg>
        <pc:spChg chg="del">
          <ac:chgData name="Stephen Wang" userId="2033283f466edd32" providerId="LiveId" clId="{389769CF-51E8-4D0E-A7CF-DFFDCE5457D9}" dt="2019-07-22T05:50:40.757" v="3124" actId="478"/>
          <ac:spMkLst>
            <pc:docMk/>
            <pc:sldMk cId="3872501253" sldId="304"/>
            <ac:spMk id="21" creationId="{21379101-5972-48FF-A615-AEDD48CD2209}"/>
          </ac:spMkLst>
        </pc:spChg>
        <pc:spChg chg="del">
          <ac:chgData name="Stephen Wang" userId="2033283f466edd32" providerId="LiveId" clId="{389769CF-51E8-4D0E-A7CF-DFFDCE5457D9}" dt="2019-07-22T05:50:37.696" v="3123" actId="478"/>
          <ac:spMkLst>
            <pc:docMk/>
            <pc:sldMk cId="3872501253" sldId="304"/>
            <ac:spMk id="22" creationId="{B8D5D387-6433-4C6F-845E-3F5ED8D2CB7F}"/>
          </ac:spMkLst>
        </pc:spChg>
        <pc:picChg chg="mod">
          <ac:chgData name="Stephen Wang" userId="2033283f466edd32" providerId="LiveId" clId="{389769CF-51E8-4D0E-A7CF-DFFDCE5457D9}" dt="2019-07-22T06:04:26.943" v="3625" actId="14100"/>
          <ac:picMkLst>
            <pc:docMk/>
            <pc:sldMk cId="3872501253" sldId="304"/>
            <ac:picMk id="14" creationId="{89C16AF6-6661-445B-A269-C7183EED2D82}"/>
          </ac:picMkLst>
        </pc:picChg>
        <pc:picChg chg="mod">
          <ac:chgData name="Stephen Wang" userId="2033283f466edd32" providerId="LiveId" clId="{389769CF-51E8-4D0E-A7CF-DFFDCE5457D9}" dt="2019-07-22T05:51:55.383" v="3135" actId="1076"/>
          <ac:picMkLst>
            <pc:docMk/>
            <pc:sldMk cId="3872501253" sldId="304"/>
            <ac:picMk id="17" creationId="{323FA39F-F62B-4709-883B-6A399D665652}"/>
          </ac:picMkLst>
        </pc:picChg>
        <pc:picChg chg="del">
          <ac:chgData name="Stephen Wang" userId="2033283f466edd32" providerId="LiveId" clId="{389769CF-51E8-4D0E-A7CF-DFFDCE5457D9}" dt="2019-07-22T05:50:37.696" v="3123" actId="478"/>
          <ac:picMkLst>
            <pc:docMk/>
            <pc:sldMk cId="3872501253" sldId="304"/>
            <ac:picMk id="19" creationId="{84B45EB2-B748-4973-98C9-78CD3D3CCDE3}"/>
          </ac:picMkLst>
        </pc:picChg>
      </pc:sldChg>
      <pc:sldChg chg="modSp add modTransition">
        <pc:chgData name="Stephen Wang" userId="2033283f466edd32" providerId="LiveId" clId="{389769CF-51E8-4D0E-A7CF-DFFDCE5457D9}" dt="2019-07-23T00:57:02.790" v="6097"/>
        <pc:sldMkLst>
          <pc:docMk/>
          <pc:sldMk cId="131804293" sldId="305"/>
        </pc:sldMkLst>
        <pc:spChg chg="mod">
          <ac:chgData name="Stephen Wang" userId="2033283f466edd32" providerId="LiveId" clId="{389769CF-51E8-4D0E-A7CF-DFFDCE5457D9}" dt="2019-07-22T05:56:01.565" v="3296" actId="20577"/>
          <ac:spMkLst>
            <pc:docMk/>
            <pc:sldMk cId="131804293" sldId="305"/>
            <ac:spMk id="4" creationId="{69C51D9E-F792-4069-A1B7-56FDA6317FEE}"/>
          </ac:spMkLst>
        </pc:spChg>
      </pc:sldChg>
      <pc:sldChg chg="modSp add modTransition">
        <pc:chgData name="Stephen Wang" userId="2033283f466edd32" providerId="LiveId" clId="{389769CF-51E8-4D0E-A7CF-DFFDCE5457D9}" dt="2019-07-23T00:57:02.790" v="6097"/>
        <pc:sldMkLst>
          <pc:docMk/>
          <pc:sldMk cId="1749175130" sldId="306"/>
        </pc:sldMkLst>
        <pc:spChg chg="mod">
          <ac:chgData name="Stephen Wang" userId="2033283f466edd32" providerId="LiveId" clId="{389769CF-51E8-4D0E-A7CF-DFFDCE5457D9}" dt="2019-07-22T06:21:12.847" v="3785" actId="20577"/>
          <ac:spMkLst>
            <pc:docMk/>
            <pc:sldMk cId="1749175130" sldId="306"/>
            <ac:spMk id="4" creationId="{69C51D9E-F792-4069-A1B7-56FDA6317FEE}"/>
          </ac:spMkLst>
        </pc:spChg>
      </pc:sldChg>
      <pc:sldChg chg="addSp delSp modSp add modTransition">
        <pc:chgData name="Stephen Wang" userId="2033283f466edd32" providerId="LiveId" clId="{389769CF-51E8-4D0E-A7CF-DFFDCE5457D9}" dt="2019-07-23T00:56:26.470" v="6096"/>
        <pc:sldMkLst>
          <pc:docMk/>
          <pc:sldMk cId="1132257999" sldId="307"/>
        </pc:sldMkLst>
        <pc:spChg chg="add del mod">
          <ac:chgData name="Stephen Wang" userId="2033283f466edd32" providerId="LiveId" clId="{389769CF-51E8-4D0E-A7CF-DFFDCE5457D9}" dt="2019-07-22T06:18:03.299" v="3714"/>
          <ac:spMkLst>
            <pc:docMk/>
            <pc:sldMk cId="1132257999" sldId="307"/>
            <ac:spMk id="2" creationId="{6CE871B1-0E78-4440-9664-8590939AADB7}"/>
          </ac:spMkLst>
        </pc:spChg>
        <pc:spChg chg="add del mod">
          <ac:chgData name="Stephen Wang" userId="2033283f466edd32" providerId="LiveId" clId="{389769CF-51E8-4D0E-A7CF-DFFDCE5457D9}" dt="2019-07-22T06:26:33.361" v="4004" actId="114"/>
          <ac:spMkLst>
            <pc:docMk/>
            <pc:sldMk cId="1132257999" sldId="307"/>
            <ac:spMk id="3" creationId="{C63445DA-F9D2-4AA0-9696-2E0D1E7B92E6}"/>
          </ac:spMkLst>
        </pc:spChg>
        <pc:spChg chg="del">
          <ac:chgData name="Stephen Wang" userId="2033283f466edd32" providerId="LiveId" clId="{389769CF-51E8-4D0E-A7CF-DFFDCE5457D9}" dt="2019-07-22T06:15:28.224" v="3713" actId="478"/>
          <ac:spMkLst>
            <pc:docMk/>
            <pc:sldMk cId="1132257999" sldId="307"/>
            <ac:spMk id="4" creationId="{271EB107-819D-42E1-B3CC-E164C1C18083}"/>
          </ac:spMkLst>
        </pc:spChg>
        <pc:spChg chg="add del">
          <ac:chgData name="Stephen Wang" userId="2033283f466edd32" providerId="LiveId" clId="{389769CF-51E8-4D0E-A7CF-DFFDCE5457D9}" dt="2019-07-22T06:19:25.014" v="3716"/>
          <ac:spMkLst>
            <pc:docMk/>
            <pc:sldMk cId="1132257999" sldId="307"/>
            <ac:spMk id="7" creationId="{199CCDF1-4DBE-456A-8FAD-934DA9AE8700}"/>
          </ac:spMkLst>
        </pc:spChg>
        <pc:spChg chg="add del">
          <ac:chgData name="Stephen Wang" userId="2033283f466edd32" providerId="LiveId" clId="{389769CF-51E8-4D0E-A7CF-DFFDCE5457D9}" dt="2019-07-22T06:24:29.913" v="3977"/>
          <ac:spMkLst>
            <pc:docMk/>
            <pc:sldMk cId="1132257999" sldId="307"/>
            <ac:spMk id="8" creationId="{6252A65D-B06D-4031-8134-87CBB4E5C2FB}"/>
          </ac:spMkLst>
        </pc:spChg>
        <pc:spChg chg="add mod">
          <ac:chgData name="Stephen Wang" userId="2033283f466edd32" providerId="LiveId" clId="{389769CF-51E8-4D0E-A7CF-DFFDCE5457D9}" dt="2019-07-22T07:21:43.657" v="4067" actId="14100"/>
          <ac:spMkLst>
            <pc:docMk/>
            <pc:sldMk cId="1132257999" sldId="307"/>
            <ac:spMk id="11" creationId="{F2093DF3-C30F-4D1D-9C27-20C3484BCB9E}"/>
          </ac:spMkLst>
        </pc:spChg>
        <pc:spChg chg="add mod">
          <ac:chgData name="Stephen Wang" userId="2033283f466edd32" providerId="LiveId" clId="{389769CF-51E8-4D0E-A7CF-DFFDCE5457D9}" dt="2019-07-22T07:21:38.557" v="4066" actId="14100"/>
          <ac:spMkLst>
            <pc:docMk/>
            <pc:sldMk cId="1132257999" sldId="307"/>
            <ac:spMk id="12" creationId="{A79B5EA2-86EA-4842-A1EE-9E4BD3906E63}"/>
          </ac:spMkLst>
        </pc:spChg>
        <pc:spChg chg="mod">
          <ac:chgData name="Stephen Wang" userId="2033283f466edd32" providerId="LiveId" clId="{389769CF-51E8-4D0E-A7CF-DFFDCE5457D9}" dt="2019-07-22T06:15:00.469" v="3712" actId="20577"/>
          <ac:spMkLst>
            <pc:docMk/>
            <pc:sldMk cId="1132257999" sldId="307"/>
            <ac:spMk id="15" creationId="{ECBCC58C-4617-4C4A-8AA3-6324B94DCA86}"/>
          </ac:spMkLst>
        </pc:spChg>
        <pc:picChg chg="add mod">
          <ac:chgData name="Stephen Wang" userId="2033283f466edd32" providerId="LiveId" clId="{389769CF-51E8-4D0E-A7CF-DFFDCE5457D9}" dt="2019-07-22T06:18:03.299" v="3714"/>
          <ac:picMkLst>
            <pc:docMk/>
            <pc:sldMk cId="1132257999" sldId="307"/>
            <ac:picMk id="5" creationId="{1438836D-600B-4039-A292-0C832891F62D}"/>
          </ac:picMkLst>
        </pc:picChg>
        <pc:picChg chg="del">
          <ac:chgData name="Stephen Wang" userId="2033283f466edd32" providerId="LiveId" clId="{389769CF-51E8-4D0E-A7CF-DFFDCE5457D9}" dt="2019-07-22T06:15:28.224" v="3713" actId="478"/>
          <ac:picMkLst>
            <pc:docMk/>
            <pc:sldMk cId="1132257999" sldId="307"/>
            <ac:picMk id="10" creationId="{5B91B4EE-FEB6-46CB-B687-1C3D6D54D43E}"/>
          </ac:picMkLst>
        </pc:picChg>
      </pc:sldChg>
      <pc:sldChg chg="addSp delSp modSp add modTransition">
        <pc:chgData name="Stephen Wang" userId="2033283f466edd32" providerId="LiveId" clId="{389769CF-51E8-4D0E-A7CF-DFFDCE5457D9}" dt="2019-07-25T11:02:07.568" v="6903" actId="14100"/>
        <pc:sldMkLst>
          <pc:docMk/>
          <pc:sldMk cId="1669757315" sldId="308"/>
        </pc:sldMkLst>
        <pc:spChg chg="add del mod">
          <ac:chgData name="Stephen Wang" userId="2033283f466edd32" providerId="LiveId" clId="{389769CF-51E8-4D0E-A7CF-DFFDCE5457D9}" dt="2019-07-22T06:26:26.304" v="4002" actId="114"/>
          <ac:spMkLst>
            <pc:docMk/>
            <pc:sldMk cId="1669757315" sldId="308"/>
            <ac:spMk id="3" creationId="{C63445DA-F9D2-4AA0-9696-2E0D1E7B92E6}"/>
          </ac:spMkLst>
        </pc:spChg>
        <pc:spChg chg="add del mod">
          <ac:chgData name="Stephen Wang" userId="2033283f466edd32" providerId="LiveId" clId="{389769CF-51E8-4D0E-A7CF-DFFDCE5457D9}" dt="2019-07-22T06:25:00.277" v="3988"/>
          <ac:spMkLst>
            <pc:docMk/>
            <pc:sldMk cId="1669757315" sldId="308"/>
            <ac:spMk id="4" creationId="{46F0BCB2-F43B-4BD0-8EAF-5D7AB3190BCA}"/>
          </ac:spMkLst>
        </pc:spChg>
        <pc:spChg chg="add mod">
          <ac:chgData name="Stephen Wang" userId="2033283f466edd32" providerId="LiveId" clId="{389769CF-51E8-4D0E-A7CF-DFFDCE5457D9}" dt="2019-07-25T11:02:07.568" v="6903" actId="14100"/>
          <ac:spMkLst>
            <pc:docMk/>
            <pc:sldMk cId="1669757315" sldId="308"/>
            <ac:spMk id="8" creationId="{700189EC-B2C7-445A-AAFA-C1C6F9B7164D}"/>
          </ac:spMkLst>
        </pc:spChg>
        <pc:spChg chg="add del">
          <ac:chgData name="Stephen Wang" userId="2033283f466edd32" providerId="LiveId" clId="{389769CF-51E8-4D0E-A7CF-DFFDCE5457D9}" dt="2019-07-22T06:25:33.990" v="3990"/>
          <ac:spMkLst>
            <pc:docMk/>
            <pc:sldMk cId="1669757315" sldId="308"/>
            <ac:spMk id="8" creationId="{7B5799A8-1E15-4600-856A-49C51A7F3806}"/>
          </ac:spMkLst>
        </pc:spChg>
        <pc:spChg chg="add del">
          <ac:chgData name="Stephen Wang" userId="2033283f466edd32" providerId="LiveId" clId="{389769CF-51E8-4D0E-A7CF-DFFDCE5457D9}" dt="2019-07-22T06:25:41.243" v="3993"/>
          <ac:spMkLst>
            <pc:docMk/>
            <pc:sldMk cId="1669757315" sldId="308"/>
            <ac:spMk id="9" creationId="{56B31A38-D11C-4C4F-953B-56BC02118469}"/>
          </ac:spMkLst>
        </pc:spChg>
        <pc:spChg chg="add del">
          <ac:chgData name="Stephen Wang" userId="2033283f466edd32" providerId="LiveId" clId="{389769CF-51E8-4D0E-A7CF-DFFDCE5457D9}" dt="2019-07-22T07:21:59.451" v="4069"/>
          <ac:spMkLst>
            <pc:docMk/>
            <pc:sldMk cId="1669757315" sldId="308"/>
            <ac:spMk id="11" creationId="{3794E8D3-229B-4B1A-943E-A6739B229AC2}"/>
          </ac:spMkLst>
        </pc:spChg>
        <pc:spChg chg="mod">
          <ac:chgData name="Stephen Wang" userId="2033283f466edd32" providerId="LiveId" clId="{389769CF-51E8-4D0E-A7CF-DFFDCE5457D9}" dt="2019-07-22T06:24:38.331" v="3986" actId="20577"/>
          <ac:spMkLst>
            <pc:docMk/>
            <pc:sldMk cId="1669757315" sldId="308"/>
            <ac:spMk id="15" creationId="{ECBCC58C-4617-4C4A-8AA3-6324B94DCA86}"/>
          </ac:spMkLst>
        </pc:spChg>
        <pc:picChg chg="del">
          <ac:chgData name="Stephen Wang" userId="2033283f466edd32" providerId="LiveId" clId="{389769CF-51E8-4D0E-A7CF-DFFDCE5457D9}" dt="2019-07-22T06:24:59.115" v="3987" actId="478"/>
          <ac:picMkLst>
            <pc:docMk/>
            <pc:sldMk cId="1669757315" sldId="308"/>
            <ac:picMk id="5" creationId="{1438836D-600B-4039-A292-0C832891F62D}"/>
          </ac:picMkLst>
        </pc:picChg>
        <pc:picChg chg="add mod">
          <ac:chgData name="Stephen Wang" userId="2033283f466edd32" providerId="LiveId" clId="{389769CF-51E8-4D0E-A7CF-DFFDCE5457D9}" dt="2019-07-22T06:25:00.277" v="3988"/>
          <ac:picMkLst>
            <pc:docMk/>
            <pc:sldMk cId="1669757315" sldId="308"/>
            <ac:picMk id="7" creationId="{49728732-FDCA-4E18-B95D-3F3B4439DD6A}"/>
          </ac:picMkLst>
        </pc:picChg>
      </pc:sldChg>
      <pc:sldChg chg="addSp delSp modSp add modTransition">
        <pc:chgData name="Stephen Wang" userId="2033283f466edd32" providerId="LiveId" clId="{389769CF-51E8-4D0E-A7CF-DFFDCE5457D9}" dt="2019-07-23T00:56:26.470" v="6096"/>
        <pc:sldMkLst>
          <pc:docMk/>
          <pc:sldMk cId="1946597784" sldId="309"/>
        </pc:sldMkLst>
        <pc:spChg chg="mod">
          <ac:chgData name="Stephen Wang" userId="2033283f466edd32" providerId="LiveId" clId="{389769CF-51E8-4D0E-A7CF-DFFDCE5457D9}" dt="2019-07-22T07:18:47.221" v="4038" actId="14100"/>
          <ac:spMkLst>
            <pc:docMk/>
            <pc:sldMk cId="1946597784" sldId="309"/>
            <ac:spMk id="3" creationId="{C63445DA-F9D2-4AA0-9696-2E0D1E7B92E6}"/>
          </ac:spMkLst>
        </pc:spChg>
        <pc:spChg chg="add del mod">
          <ac:chgData name="Stephen Wang" userId="2033283f466edd32" providerId="LiveId" clId="{389769CF-51E8-4D0E-A7CF-DFFDCE5457D9}" dt="2019-07-22T07:17:32.045" v="4030"/>
          <ac:spMkLst>
            <pc:docMk/>
            <pc:sldMk cId="1946597784" sldId="309"/>
            <ac:spMk id="4" creationId="{FE52C5B6-AE38-4756-9D9C-A8FFD6519B6D}"/>
          </ac:spMkLst>
        </pc:spChg>
        <pc:spChg chg="add del">
          <ac:chgData name="Stephen Wang" userId="2033283f466edd32" providerId="LiveId" clId="{389769CF-51E8-4D0E-A7CF-DFFDCE5457D9}" dt="2019-07-22T07:18:24.657" v="4032"/>
          <ac:spMkLst>
            <pc:docMk/>
            <pc:sldMk cId="1946597784" sldId="309"/>
            <ac:spMk id="8" creationId="{D0654139-2A21-4DF3-8110-B709B0424131}"/>
          </ac:spMkLst>
        </pc:spChg>
        <pc:spChg chg="add mod">
          <ac:chgData name="Stephen Wang" userId="2033283f466edd32" providerId="LiveId" clId="{389769CF-51E8-4D0E-A7CF-DFFDCE5457D9}" dt="2019-07-22T07:21:09.555" v="4061" actId="14100"/>
          <ac:spMkLst>
            <pc:docMk/>
            <pc:sldMk cId="1946597784" sldId="309"/>
            <ac:spMk id="10" creationId="{D8E58495-D817-4057-8548-5A2D5F06E617}"/>
          </ac:spMkLst>
        </pc:spChg>
        <pc:spChg chg="add mod">
          <ac:chgData name="Stephen Wang" userId="2033283f466edd32" providerId="LiveId" clId="{389769CF-51E8-4D0E-A7CF-DFFDCE5457D9}" dt="2019-07-22T07:20:51.659" v="4058" actId="1076"/>
          <ac:spMkLst>
            <pc:docMk/>
            <pc:sldMk cId="1946597784" sldId="309"/>
            <ac:spMk id="11" creationId="{17C8F03F-5C24-43C4-AAB3-44BA1BFE7EBA}"/>
          </ac:spMkLst>
        </pc:spChg>
        <pc:spChg chg="mod">
          <ac:chgData name="Stephen Wang" userId="2033283f466edd32" providerId="LiveId" clId="{389769CF-51E8-4D0E-A7CF-DFFDCE5457D9}" dt="2019-07-22T07:17:27.517" v="4028" actId="20577"/>
          <ac:spMkLst>
            <pc:docMk/>
            <pc:sldMk cId="1946597784" sldId="309"/>
            <ac:spMk id="15" creationId="{ECBCC58C-4617-4C4A-8AA3-6324B94DCA86}"/>
          </ac:spMkLst>
        </pc:spChg>
        <pc:picChg chg="del">
          <ac:chgData name="Stephen Wang" userId="2033283f466edd32" providerId="LiveId" clId="{389769CF-51E8-4D0E-A7CF-DFFDCE5457D9}" dt="2019-07-22T07:17:30.789" v="4029" actId="478"/>
          <ac:picMkLst>
            <pc:docMk/>
            <pc:sldMk cId="1946597784" sldId="309"/>
            <ac:picMk id="5" creationId="{1438836D-600B-4039-A292-0C832891F62D}"/>
          </ac:picMkLst>
        </pc:picChg>
        <pc:picChg chg="add mod">
          <ac:chgData name="Stephen Wang" userId="2033283f466edd32" providerId="LiveId" clId="{389769CF-51E8-4D0E-A7CF-DFFDCE5457D9}" dt="2019-07-22T07:17:32.045" v="4030"/>
          <ac:picMkLst>
            <pc:docMk/>
            <pc:sldMk cId="1946597784" sldId="309"/>
            <ac:picMk id="7" creationId="{A2521D54-3622-4897-99E8-ECACE71802C9}"/>
          </ac:picMkLst>
        </pc:picChg>
      </pc:sldChg>
      <pc:sldChg chg="addSp delSp modSp add modTransition">
        <pc:chgData name="Stephen Wang" userId="2033283f466edd32" providerId="LiveId" clId="{389769CF-51E8-4D0E-A7CF-DFFDCE5457D9}" dt="2019-07-25T11:02:23.043" v="6907" actId="14100"/>
        <pc:sldMkLst>
          <pc:docMk/>
          <pc:sldMk cId="2546380992" sldId="310"/>
        </pc:sldMkLst>
        <pc:spChg chg="add del mod">
          <ac:chgData name="Stephen Wang" userId="2033283f466edd32" providerId="LiveId" clId="{389769CF-51E8-4D0E-A7CF-DFFDCE5457D9}" dt="2019-07-22T07:25:05.055" v="4090" actId="114"/>
          <ac:spMkLst>
            <pc:docMk/>
            <pc:sldMk cId="2546380992" sldId="310"/>
            <ac:spMk id="3" creationId="{C63445DA-F9D2-4AA0-9696-2E0D1E7B92E6}"/>
          </ac:spMkLst>
        </pc:spChg>
        <pc:spChg chg="add del mod">
          <ac:chgData name="Stephen Wang" userId="2033283f466edd32" providerId="LiveId" clId="{389769CF-51E8-4D0E-A7CF-DFFDCE5457D9}" dt="2019-07-22T07:24:12.089" v="4078"/>
          <ac:spMkLst>
            <pc:docMk/>
            <pc:sldMk cId="2546380992" sldId="310"/>
            <ac:spMk id="4" creationId="{32AB9005-E77D-49DD-B89B-38F24A0FC3E1}"/>
          </ac:spMkLst>
        </pc:spChg>
        <pc:spChg chg="add mod">
          <ac:chgData name="Stephen Wang" userId="2033283f466edd32" providerId="LiveId" clId="{389769CF-51E8-4D0E-A7CF-DFFDCE5457D9}" dt="2019-07-25T11:02:23.043" v="6907" actId="14100"/>
          <ac:spMkLst>
            <pc:docMk/>
            <pc:sldMk cId="2546380992" sldId="310"/>
            <ac:spMk id="7" creationId="{1B78E573-44CB-4F55-B2D6-98EFD0FEFE3B}"/>
          </ac:spMkLst>
        </pc:spChg>
        <pc:spChg chg="add del">
          <ac:chgData name="Stephen Wang" userId="2033283f466edd32" providerId="LiveId" clId="{389769CF-51E8-4D0E-A7CF-DFFDCE5457D9}" dt="2019-07-22T07:24:40.161" v="4080"/>
          <ac:spMkLst>
            <pc:docMk/>
            <pc:sldMk cId="2546380992" sldId="310"/>
            <ac:spMk id="8" creationId="{8BF46805-90EE-47F8-89A3-D34D165FB4A2}"/>
          </ac:spMkLst>
        </pc:spChg>
        <pc:spChg chg="add del">
          <ac:chgData name="Stephen Wang" userId="2033283f466edd32" providerId="LiveId" clId="{389769CF-51E8-4D0E-A7CF-DFFDCE5457D9}" dt="2019-07-22T07:24:46.791" v="4083"/>
          <ac:spMkLst>
            <pc:docMk/>
            <pc:sldMk cId="2546380992" sldId="310"/>
            <ac:spMk id="9" creationId="{77AA35C5-97B8-400F-9F7A-D44A18BB90C0}"/>
          </ac:spMkLst>
        </pc:spChg>
        <pc:spChg chg="mod">
          <ac:chgData name="Stephen Wang" userId="2033283f466edd32" providerId="LiveId" clId="{389769CF-51E8-4D0E-A7CF-DFFDCE5457D9}" dt="2019-07-22T07:22:29.914" v="4076" actId="20577"/>
          <ac:spMkLst>
            <pc:docMk/>
            <pc:sldMk cId="2546380992" sldId="310"/>
            <ac:spMk id="15" creationId="{ECBCC58C-4617-4C4A-8AA3-6324B94DCA86}"/>
          </ac:spMkLst>
        </pc:spChg>
        <pc:picChg chg="add mod">
          <ac:chgData name="Stephen Wang" userId="2033283f466edd32" providerId="LiveId" clId="{389769CF-51E8-4D0E-A7CF-DFFDCE5457D9}" dt="2019-07-22T07:24:12.089" v="4078"/>
          <ac:picMkLst>
            <pc:docMk/>
            <pc:sldMk cId="2546380992" sldId="310"/>
            <ac:picMk id="5" creationId="{EA56E5A4-07FE-4F62-893A-8287687254C2}"/>
          </ac:picMkLst>
        </pc:picChg>
        <pc:picChg chg="del">
          <ac:chgData name="Stephen Wang" userId="2033283f466edd32" providerId="LiveId" clId="{389769CF-51E8-4D0E-A7CF-DFFDCE5457D9}" dt="2019-07-22T07:24:10.830" v="4077" actId="478"/>
          <ac:picMkLst>
            <pc:docMk/>
            <pc:sldMk cId="2546380992" sldId="310"/>
            <ac:picMk id="7" creationId="{49728732-FDCA-4E18-B95D-3F3B4439DD6A}"/>
          </ac:picMkLst>
        </pc:picChg>
      </pc:sldChg>
      <pc:sldChg chg="modSp add modTransition">
        <pc:chgData name="Stephen Wang" userId="2033283f466edd32" providerId="LiveId" clId="{389769CF-51E8-4D0E-A7CF-DFFDCE5457D9}" dt="2019-07-23T00:57:02.790" v="6097"/>
        <pc:sldMkLst>
          <pc:docMk/>
          <pc:sldMk cId="1666388478" sldId="311"/>
        </pc:sldMkLst>
        <pc:spChg chg="mod">
          <ac:chgData name="Stephen Wang" userId="2033283f466edd32" providerId="LiveId" clId="{389769CF-51E8-4D0E-A7CF-DFFDCE5457D9}" dt="2019-07-22T07:32:19.705" v="4176" actId="20577"/>
          <ac:spMkLst>
            <pc:docMk/>
            <pc:sldMk cId="1666388478" sldId="311"/>
            <ac:spMk id="4" creationId="{69C51D9E-F792-4069-A1B7-56FDA6317FEE}"/>
          </ac:spMkLst>
        </pc:spChg>
      </pc:sldChg>
      <pc:sldChg chg="addSp delSp modSp add modTransition">
        <pc:chgData name="Stephen Wang" userId="2033283f466edd32" providerId="LiveId" clId="{389769CF-51E8-4D0E-A7CF-DFFDCE5457D9}" dt="2019-07-23T00:56:26.470" v="6096"/>
        <pc:sldMkLst>
          <pc:docMk/>
          <pc:sldMk cId="1695647431" sldId="312"/>
        </pc:sldMkLst>
        <pc:spChg chg="del">
          <ac:chgData name="Stephen Wang" userId="2033283f466edd32" providerId="LiveId" clId="{389769CF-51E8-4D0E-A7CF-DFFDCE5457D9}" dt="2019-07-22T07:27:24.591" v="4105" actId="478"/>
          <ac:spMkLst>
            <pc:docMk/>
            <pc:sldMk cId="1695647431" sldId="312"/>
            <ac:spMk id="3" creationId="{C63445DA-F9D2-4AA0-9696-2E0D1E7B92E6}"/>
          </ac:spMkLst>
        </pc:spChg>
        <pc:spChg chg="add del mod">
          <ac:chgData name="Stephen Wang" userId="2033283f466edd32" providerId="LiveId" clId="{389769CF-51E8-4D0E-A7CF-DFFDCE5457D9}" dt="2019-07-22T07:28:06.004" v="4114"/>
          <ac:spMkLst>
            <pc:docMk/>
            <pc:sldMk cId="1695647431" sldId="312"/>
            <ac:spMk id="4" creationId="{4F646F3D-BB51-4712-B4A8-EDF60CB59AC1}"/>
          </ac:spMkLst>
        </pc:spChg>
        <pc:spChg chg="add mod">
          <ac:chgData name="Stephen Wang" userId="2033283f466edd32" providerId="LiveId" clId="{389769CF-51E8-4D0E-A7CF-DFFDCE5457D9}" dt="2019-07-22T09:05:21.655" v="4964" actId="1076"/>
          <ac:spMkLst>
            <pc:docMk/>
            <pc:sldMk cId="1695647431" sldId="312"/>
            <ac:spMk id="8" creationId="{9F94A589-4F90-40C5-AE3D-9E093BD460A6}"/>
          </ac:spMkLst>
        </pc:spChg>
        <pc:spChg chg="del">
          <ac:chgData name="Stephen Wang" userId="2033283f466edd32" providerId="LiveId" clId="{389769CF-51E8-4D0E-A7CF-DFFDCE5457D9}" dt="2019-07-22T07:27:24.591" v="4105" actId="478"/>
          <ac:spMkLst>
            <pc:docMk/>
            <pc:sldMk cId="1695647431" sldId="312"/>
            <ac:spMk id="11" creationId="{F2093DF3-C30F-4D1D-9C27-20C3484BCB9E}"/>
          </ac:spMkLst>
        </pc:spChg>
        <pc:spChg chg="del">
          <ac:chgData name="Stephen Wang" userId="2033283f466edd32" providerId="LiveId" clId="{389769CF-51E8-4D0E-A7CF-DFFDCE5457D9}" dt="2019-07-22T07:27:24.591" v="4105" actId="478"/>
          <ac:spMkLst>
            <pc:docMk/>
            <pc:sldMk cId="1695647431" sldId="312"/>
            <ac:spMk id="12" creationId="{A79B5EA2-86EA-4842-A1EE-9E4BD3906E63}"/>
          </ac:spMkLst>
        </pc:spChg>
        <pc:spChg chg="mod">
          <ac:chgData name="Stephen Wang" userId="2033283f466edd32" providerId="LiveId" clId="{389769CF-51E8-4D0E-A7CF-DFFDCE5457D9}" dt="2019-07-22T07:33:51.179" v="4216" actId="114"/>
          <ac:spMkLst>
            <pc:docMk/>
            <pc:sldMk cId="1695647431" sldId="312"/>
            <ac:spMk id="15" creationId="{ECBCC58C-4617-4C4A-8AA3-6324B94DCA86}"/>
          </ac:spMkLst>
        </pc:spChg>
        <pc:picChg chg="del">
          <ac:chgData name="Stephen Wang" userId="2033283f466edd32" providerId="LiveId" clId="{389769CF-51E8-4D0E-A7CF-DFFDCE5457D9}" dt="2019-07-22T07:27:24.591" v="4105" actId="478"/>
          <ac:picMkLst>
            <pc:docMk/>
            <pc:sldMk cId="1695647431" sldId="312"/>
            <ac:picMk id="5" creationId="{1438836D-600B-4039-A292-0C832891F62D}"/>
          </ac:picMkLst>
        </pc:picChg>
        <pc:picChg chg="add mod">
          <ac:chgData name="Stephen Wang" userId="2033283f466edd32" providerId="LiveId" clId="{389769CF-51E8-4D0E-A7CF-DFFDCE5457D9}" dt="2019-07-22T09:05:27.692" v="4965" actId="1076"/>
          <ac:picMkLst>
            <pc:docMk/>
            <pc:sldMk cId="1695647431" sldId="312"/>
            <ac:picMk id="44034" creationId="{E0A61040-E0B4-4630-8626-439FBD301695}"/>
          </ac:picMkLst>
        </pc:picChg>
      </pc:sldChg>
      <pc:sldChg chg="addSp delSp modSp add modTransition">
        <pc:chgData name="Stephen Wang" userId="2033283f466edd32" providerId="LiveId" clId="{389769CF-51E8-4D0E-A7CF-DFFDCE5457D9}" dt="2019-07-23T00:56:26.470" v="6096"/>
        <pc:sldMkLst>
          <pc:docMk/>
          <pc:sldMk cId="1108497668" sldId="313"/>
        </pc:sldMkLst>
        <pc:spChg chg="add del mod">
          <ac:chgData name="Stephen Wang" userId="2033283f466edd32" providerId="LiveId" clId="{389769CF-51E8-4D0E-A7CF-DFFDCE5457D9}" dt="2019-07-22T07:53:16.137" v="4368"/>
          <ac:spMkLst>
            <pc:docMk/>
            <pc:sldMk cId="1108497668" sldId="313"/>
            <ac:spMk id="2" creationId="{7C1EDAB2-1DC4-4866-B336-B511DFD1FFCC}"/>
          </ac:spMkLst>
        </pc:spChg>
        <pc:spChg chg="add del mod">
          <ac:chgData name="Stephen Wang" userId="2033283f466edd32" providerId="LiveId" clId="{389769CF-51E8-4D0E-A7CF-DFFDCE5457D9}" dt="2019-07-22T07:49:00.205" v="4291"/>
          <ac:spMkLst>
            <pc:docMk/>
            <pc:sldMk cId="1108497668" sldId="313"/>
            <ac:spMk id="3" creationId="{4ED2B184-B83F-4E5E-9A51-EF464628DAE4}"/>
          </ac:spMkLst>
        </pc:spChg>
        <pc:spChg chg="add mod">
          <ac:chgData name="Stephen Wang" userId="2033283f466edd32" providerId="LiveId" clId="{389769CF-51E8-4D0E-A7CF-DFFDCE5457D9}" dt="2019-07-22T07:51:46.465" v="4367" actId="20577"/>
          <ac:spMkLst>
            <pc:docMk/>
            <pc:sldMk cId="1108497668" sldId="313"/>
            <ac:spMk id="5" creationId="{C0B54B27-E3DA-4665-93B1-0824A542AA2A}"/>
          </ac:spMkLst>
        </pc:spChg>
        <pc:spChg chg="del">
          <ac:chgData name="Stephen Wang" userId="2033283f466edd32" providerId="LiveId" clId="{389769CF-51E8-4D0E-A7CF-DFFDCE5457D9}" dt="2019-07-22T07:48:21.981" v="4290" actId="478"/>
          <ac:spMkLst>
            <pc:docMk/>
            <pc:sldMk cId="1108497668" sldId="313"/>
            <ac:spMk id="8" creationId="{9F94A589-4F90-40C5-AE3D-9E093BD460A6}"/>
          </ac:spMkLst>
        </pc:spChg>
        <pc:spChg chg="add mod">
          <ac:chgData name="Stephen Wang" userId="2033283f466edd32" providerId="LiveId" clId="{389769CF-51E8-4D0E-A7CF-DFFDCE5457D9}" dt="2019-07-22T07:49:19.467" v="4296" actId="14100"/>
          <ac:spMkLst>
            <pc:docMk/>
            <pc:sldMk cId="1108497668" sldId="313"/>
            <ac:spMk id="9" creationId="{50C8C2B3-A232-40C1-A49C-7620EB949144}"/>
          </ac:spMkLst>
        </pc:spChg>
        <pc:spChg chg="add mod">
          <ac:chgData name="Stephen Wang" userId="2033283f466edd32" providerId="LiveId" clId="{389769CF-51E8-4D0E-A7CF-DFFDCE5457D9}" dt="2019-07-22T07:49:33.581" v="4300" actId="14100"/>
          <ac:spMkLst>
            <pc:docMk/>
            <pc:sldMk cId="1108497668" sldId="313"/>
            <ac:spMk id="10" creationId="{EB8B6FC4-F41A-4C4A-9B67-0A234A3AC687}"/>
          </ac:spMkLst>
        </pc:spChg>
        <pc:spChg chg="add mod">
          <ac:chgData name="Stephen Wang" userId="2033283f466edd32" providerId="LiveId" clId="{389769CF-51E8-4D0E-A7CF-DFFDCE5457D9}" dt="2019-07-22T07:50:24.915" v="4310" actId="1076"/>
          <ac:spMkLst>
            <pc:docMk/>
            <pc:sldMk cId="1108497668" sldId="313"/>
            <ac:spMk id="11" creationId="{952DEC73-EC66-45C8-9E50-AC3A3A823901}"/>
          </ac:spMkLst>
        </pc:spChg>
        <pc:spChg chg="add mod">
          <ac:chgData name="Stephen Wang" userId="2033283f466edd32" providerId="LiveId" clId="{389769CF-51E8-4D0E-A7CF-DFFDCE5457D9}" dt="2019-07-22T07:53:28.715" v="4373" actId="14100"/>
          <ac:spMkLst>
            <pc:docMk/>
            <pc:sldMk cId="1108497668" sldId="313"/>
            <ac:spMk id="14" creationId="{4D19E5E0-54C2-4790-9696-79E47A60D757}"/>
          </ac:spMkLst>
        </pc:spChg>
        <pc:spChg chg="mod">
          <ac:chgData name="Stephen Wang" userId="2033283f466edd32" providerId="LiveId" clId="{389769CF-51E8-4D0E-A7CF-DFFDCE5457D9}" dt="2019-07-22T08:22:38.060" v="4956" actId="20577"/>
          <ac:spMkLst>
            <pc:docMk/>
            <pc:sldMk cId="1108497668" sldId="313"/>
            <ac:spMk id="15" creationId="{ECBCC58C-4617-4C4A-8AA3-6324B94DCA86}"/>
          </ac:spMkLst>
        </pc:spChg>
        <pc:spChg chg="add mod">
          <ac:chgData name="Stephen Wang" userId="2033283f466edd32" providerId="LiveId" clId="{389769CF-51E8-4D0E-A7CF-DFFDCE5457D9}" dt="2019-07-22T07:53:41" v="4376" actId="14100"/>
          <ac:spMkLst>
            <pc:docMk/>
            <pc:sldMk cId="1108497668" sldId="313"/>
            <ac:spMk id="16" creationId="{BF583EF4-9CCA-4A23-89B6-570A6FEEC94D}"/>
          </ac:spMkLst>
        </pc:spChg>
        <pc:spChg chg="add mod">
          <ac:chgData name="Stephen Wang" userId="2033283f466edd32" providerId="LiveId" clId="{389769CF-51E8-4D0E-A7CF-DFFDCE5457D9}" dt="2019-07-22T07:53:53.565" v="4387" actId="20577"/>
          <ac:spMkLst>
            <pc:docMk/>
            <pc:sldMk cId="1108497668" sldId="313"/>
            <ac:spMk id="17" creationId="{104E4FED-68FB-421D-8465-604A7BECF636}"/>
          </ac:spMkLst>
        </pc:spChg>
        <pc:spChg chg="add del">
          <ac:chgData name="Stephen Wang" userId="2033283f466edd32" providerId="LiveId" clId="{389769CF-51E8-4D0E-A7CF-DFFDCE5457D9}" dt="2019-07-22T07:53:58.514" v="4389"/>
          <ac:spMkLst>
            <pc:docMk/>
            <pc:sldMk cId="1108497668" sldId="313"/>
            <ac:spMk id="18" creationId="{55FFAB59-4709-4FD6-B7FF-5A51B3C96156}"/>
          </ac:spMkLst>
        </pc:spChg>
        <pc:picChg chg="add mod">
          <ac:chgData name="Stephen Wang" userId="2033283f466edd32" providerId="LiveId" clId="{389769CF-51E8-4D0E-A7CF-DFFDCE5457D9}" dt="2019-07-22T07:49:39.966" v="4303" actId="1076"/>
          <ac:picMkLst>
            <pc:docMk/>
            <pc:sldMk cId="1108497668" sldId="313"/>
            <ac:picMk id="4" creationId="{365CDC92-5780-475F-AC22-E6D6329542CE}"/>
          </ac:picMkLst>
        </pc:picChg>
        <pc:picChg chg="add mod">
          <ac:chgData name="Stephen Wang" userId="2033283f466edd32" providerId="LiveId" clId="{389769CF-51E8-4D0E-A7CF-DFFDCE5457D9}" dt="2019-07-22T07:53:24.248" v="4372" actId="1076"/>
          <ac:picMkLst>
            <pc:docMk/>
            <pc:sldMk cId="1108497668" sldId="313"/>
            <ac:picMk id="7" creationId="{E5097B8F-F8C2-4E29-9874-5FABFBF3091B}"/>
          </ac:picMkLst>
        </pc:picChg>
        <pc:picChg chg="del">
          <ac:chgData name="Stephen Wang" userId="2033283f466edd32" providerId="LiveId" clId="{389769CF-51E8-4D0E-A7CF-DFFDCE5457D9}" dt="2019-07-22T07:48:21.981" v="4290" actId="478"/>
          <ac:picMkLst>
            <pc:docMk/>
            <pc:sldMk cId="1108497668" sldId="313"/>
            <ac:picMk id="44034" creationId="{E0A61040-E0B4-4630-8626-439FBD301695}"/>
          </ac:picMkLst>
        </pc:picChg>
      </pc:sldChg>
      <pc:sldChg chg="addSp delSp modSp add modTransition">
        <pc:chgData name="Stephen Wang" userId="2033283f466edd32" providerId="LiveId" clId="{389769CF-51E8-4D0E-A7CF-DFFDCE5457D9}" dt="2019-07-23T00:56:26.470" v="6096"/>
        <pc:sldMkLst>
          <pc:docMk/>
          <pc:sldMk cId="648235900" sldId="314"/>
        </pc:sldMkLst>
        <pc:spChg chg="add del mod">
          <ac:chgData name="Stephen Wang" userId="2033283f466edd32" providerId="LiveId" clId="{389769CF-51E8-4D0E-A7CF-DFFDCE5457D9}" dt="2019-07-22T07:56:11.715" v="4447"/>
          <ac:spMkLst>
            <pc:docMk/>
            <pc:sldMk cId="648235900" sldId="314"/>
            <ac:spMk id="3" creationId="{C13EEB6F-0AD1-47D4-B50A-8A5F00BDA82C}"/>
          </ac:spMkLst>
        </pc:spChg>
        <pc:spChg chg="del">
          <ac:chgData name="Stephen Wang" userId="2033283f466edd32" providerId="LiveId" clId="{389769CF-51E8-4D0E-A7CF-DFFDCE5457D9}" dt="2019-07-22T07:54:57.767" v="4445" actId="478"/>
          <ac:spMkLst>
            <pc:docMk/>
            <pc:sldMk cId="648235900" sldId="314"/>
            <ac:spMk id="5" creationId="{C0B54B27-E3DA-4665-93B1-0824A542AA2A}"/>
          </ac:spMkLst>
        </pc:spChg>
        <pc:spChg chg="del">
          <ac:chgData name="Stephen Wang" userId="2033283f466edd32" providerId="LiveId" clId="{389769CF-51E8-4D0E-A7CF-DFFDCE5457D9}" dt="2019-07-22T07:54:55.101" v="4444" actId="478"/>
          <ac:spMkLst>
            <pc:docMk/>
            <pc:sldMk cId="648235900" sldId="314"/>
            <ac:spMk id="9" creationId="{50C8C2B3-A232-40C1-A49C-7620EB949144}"/>
          </ac:spMkLst>
        </pc:spChg>
        <pc:spChg chg="del">
          <ac:chgData name="Stephen Wang" userId="2033283f466edd32" providerId="LiveId" clId="{389769CF-51E8-4D0E-A7CF-DFFDCE5457D9}" dt="2019-07-22T07:54:55.101" v="4444" actId="478"/>
          <ac:spMkLst>
            <pc:docMk/>
            <pc:sldMk cId="648235900" sldId="314"/>
            <ac:spMk id="10" creationId="{EB8B6FC4-F41A-4C4A-9B67-0A234A3AC687}"/>
          </ac:spMkLst>
        </pc:spChg>
        <pc:spChg chg="del">
          <ac:chgData name="Stephen Wang" userId="2033283f466edd32" providerId="LiveId" clId="{389769CF-51E8-4D0E-A7CF-DFFDCE5457D9}" dt="2019-07-22T07:54:55.101" v="4444" actId="478"/>
          <ac:spMkLst>
            <pc:docMk/>
            <pc:sldMk cId="648235900" sldId="314"/>
            <ac:spMk id="11" creationId="{952DEC73-EC66-45C8-9E50-AC3A3A823901}"/>
          </ac:spMkLst>
        </pc:spChg>
        <pc:spChg chg="add del mod">
          <ac:chgData name="Stephen Wang" userId="2033283f466edd32" providerId="LiveId" clId="{389769CF-51E8-4D0E-A7CF-DFFDCE5457D9}" dt="2019-07-22T07:55:32.876" v="4446"/>
          <ac:spMkLst>
            <pc:docMk/>
            <pc:sldMk cId="648235900" sldId="314"/>
            <ac:spMk id="12" creationId="{0292DD82-4C45-4062-B74A-34F0A2FEFC89}"/>
          </ac:spMkLst>
        </pc:spChg>
        <pc:spChg chg="del">
          <ac:chgData name="Stephen Wang" userId="2033283f466edd32" providerId="LiveId" clId="{389769CF-51E8-4D0E-A7CF-DFFDCE5457D9}" dt="2019-07-22T07:54:55.101" v="4444" actId="478"/>
          <ac:spMkLst>
            <pc:docMk/>
            <pc:sldMk cId="648235900" sldId="314"/>
            <ac:spMk id="14" creationId="{4D19E5E0-54C2-4790-9696-79E47A60D757}"/>
          </ac:spMkLst>
        </pc:spChg>
        <pc:spChg chg="mod">
          <ac:chgData name="Stephen Wang" userId="2033283f466edd32" providerId="LiveId" clId="{389769CF-51E8-4D0E-A7CF-DFFDCE5457D9}" dt="2019-07-22T08:02:39.657" v="4824" actId="20577"/>
          <ac:spMkLst>
            <pc:docMk/>
            <pc:sldMk cId="648235900" sldId="314"/>
            <ac:spMk id="15" creationId="{ECBCC58C-4617-4C4A-8AA3-6324B94DCA86}"/>
          </ac:spMkLst>
        </pc:spChg>
        <pc:spChg chg="del">
          <ac:chgData name="Stephen Wang" userId="2033283f466edd32" providerId="LiveId" clId="{389769CF-51E8-4D0E-A7CF-DFFDCE5457D9}" dt="2019-07-22T07:54:55.101" v="4444" actId="478"/>
          <ac:spMkLst>
            <pc:docMk/>
            <pc:sldMk cId="648235900" sldId="314"/>
            <ac:spMk id="16" creationId="{BF583EF4-9CCA-4A23-89B6-570A6FEEC94D}"/>
          </ac:spMkLst>
        </pc:spChg>
        <pc:spChg chg="del">
          <ac:chgData name="Stephen Wang" userId="2033283f466edd32" providerId="LiveId" clId="{389769CF-51E8-4D0E-A7CF-DFFDCE5457D9}" dt="2019-07-22T07:54:55.101" v="4444" actId="478"/>
          <ac:spMkLst>
            <pc:docMk/>
            <pc:sldMk cId="648235900" sldId="314"/>
            <ac:spMk id="17" creationId="{104E4FED-68FB-421D-8465-604A7BECF636}"/>
          </ac:spMkLst>
        </pc:spChg>
        <pc:spChg chg="add mod">
          <ac:chgData name="Stephen Wang" userId="2033283f466edd32" providerId="LiveId" clId="{389769CF-51E8-4D0E-A7CF-DFFDCE5457D9}" dt="2019-07-22T07:56:34.639" v="4472" actId="20577"/>
          <ac:spMkLst>
            <pc:docMk/>
            <pc:sldMk cId="648235900" sldId="314"/>
            <ac:spMk id="19" creationId="{D5C6E934-2413-4975-80A9-1D90A42F0170}"/>
          </ac:spMkLst>
        </pc:spChg>
        <pc:spChg chg="add mod">
          <ac:chgData name="Stephen Wang" userId="2033283f466edd32" providerId="LiveId" clId="{389769CF-51E8-4D0E-A7CF-DFFDCE5457D9}" dt="2019-07-22T07:56:58.002" v="4519" actId="20577"/>
          <ac:spMkLst>
            <pc:docMk/>
            <pc:sldMk cId="648235900" sldId="314"/>
            <ac:spMk id="20" creationId="{B73A4B3F-ED4B-430C-A09D-7369A93346AD}"/>
          </ac:spMkLst>
        </pc:spChg>
        <pc:picChg chg="del">
          <ac:chgData name="Stephen Wang" userId="2033283f466edd32" providerId="LiveId" clId="{389769CF-51E8-4D0E-A7CF-DFFDCE5457D9}" dt="2019-07-22T07:54:55.101" v="4444" actId="478"/>
          <ac:picMkLst>
            <pc:docMk/>
            <pc:sldMk cId="648235900" sldId="314"/>
            <ac:picMk id="4" creationId="{365CDC92-5780-475F-AC22-E6D6329542CE}"/>
          </ac:picMkLst>
        </pc:picChg>
        <pc:picChg chg="del">
          <ac:chgData name="Stephen Wang" userId="2033283f466edd32" providerId="LiveId" clId="{389769CF-51E8-4D0E-A7CF-DFFDCE5457D9}" dt="2019-07-22T07:54:55.101" v="4444" actId="478"/>
          <ac:picMkLst>
            <pc:docMk/>
            <pc:sldMk cId="648235900" sldId="314"/>
            <ac:picMk id="7" creationId="{E5097B8F-F8C2-4E29-9874-5FABFBF3091B}"/>
          </ac:picMkLst>
        </pc:picChg>
        <pc:picChg chg="add mod">
          <ac:chgData name="Stephen Wang" userId="2033283f466edd32" providerId="LiveId" clId="{389769CF-51E8-4D0E-A7CF-DFFDCE5457D9}" dt="2019-07-22T07:55:32.876" v="4446"/>
          <ac:picMkLst>
            <pc:docMk/>
            <pc:sldMk cId="648235900" sldId="314"/>
            <ac:picMk id="13" creationId="{F659C324-11DF-4E8F-9106-A857D99267D7}"/>
          </ac:picMkLst>
        </pc:picChg>
        <pc:picChg chg="add mod">
          <ac:chgData name="Stephen Wang" userId="2033283f466edd32" providerId="LiveId" clId="{389769CF-51E8-4D0E-A7CF-DFFDCE5457D9}" dt="2019-07-22T07:56:11.715" v="4447"/>
          <ac:picMkLst>
            <pc:docMk/>
            <pc:sldMk cId="648235900" sldId="314"/>
            <ac:picMk id="18" creationId="{57B252A3-14DA-45E8-ACCA-4316915E2C92}"/>
          </ac:picMkLst>
        </pc:picChg>
      </pc:sldChg>
      <pc:sldChg chg="addSp delSp modSp add modTransition">
        <pc:chgData name="Stephen Wang" userId="2033283f466edd32" providerId="LiveId" clId="{389769CF-51E8-4D0E-A7CF-DFFDCE5457D9}" dt="2019-07-23T00:56:26.470" v="6096"/>
        <pc:sldMkLst>
          <pc:docMk/>
          <pc:sldMk cId="2699681889" sldId="315"/>
        </pc:sldMkLst>
        <pc:spChg chg="add mod">
          <ac:chgData name="Stephen Wang" userId="2033283f466edd32" providerId="LiveId" clId="{389769CF-51E8-4D0E-A7CF-DFFDCE5457D9}" dt="2019-07-22T08:01:56.875" v="4816" actId="1076"/>
          <ac:spMkLst>
            <pc:docMk/>
            <pc:sldMk cId="2699681889" sldId="315"/>
            <ac:spMk id="3" creationId="{A5D69685-9DDB-4EF9-8AEE-8295F27C9282}"/>
          </ac:spMkLst>
        </pc:spChg>
        <pc:spChg chg="add del mod">
          <ac:chgData name="Stephen Wang" userId="2033283f466edd32" providerId="LiveId" clId="{389769CF-51E8-4D0E-A7CF-DFFDCE5457D9}" dt="2019-07-22T07:58:05.098" v="4562"/>
          <ac:spMkLst>
            <pc:docMk/>
            <pc:sldMk cId="2699681889" sldId="315"/>
            <ac:spMk id="5" creationId="{10D85C80-477D-407D-9888-1069DDC8447A}"/>
          </ac:spMkLst>
        </pc:spChg>
        <pc:spChg chg="add mod">
          <ac:chgData name="Stephen Wang" userId="2033283f466edd32" providerId="LiveId" clId="{389769CF-51E8-4D0E-A7CF-DFFDCE5457D9}" dt="2019-07-22T08:04:55.368" v="4909" actId="20577"/>
          <ac:spMkLst>
            <pc:docMk/>
            <pc:sldMk cId="2699681889" sldId="315"/>
            <ac:spMk id="14" creationId="{B91F621F-F681-49C5-8C14-A8F0DA87440A}"/>
          </ac:spMkLst>
        </pc:spChg>
        <pc:spChg chg="mod">
          <ac:chgData name="Stephen Wang" userId="2033283f466edd32" providerId="LiveId" clId="{389769CF-51E8-4D0E-A7CF-DFFDCE5457D9}" dt="2019-07-22T08:02:43.799" v="4830" actId="20577"/>
          <ac:spMkLst>
            <pc:docMk/>
            <pc:sldMk cId="2699681889" sldId="315"/>
            <ac:spMk id="15" creationId="{ECBCC58C-4617-4C4A-8AA3-6324B94DCA86}"/>
          </ac:spMkLst>
        </pc:spChg>
        <pc:spChg chg="del">
          <ac:chgData name="Stephen Wang" userId="2033283f466edd32" providerId="LiveId" clId="{389769CF-51E8-4D0E-A7CF-DFFDCE5457D9}" dt="2019-07-22T07:57:34.735" v="4561" actId="478"/>
          <ac:spMkLst>
            <pc:docMk/>
            <pc:sldMk cId="2699681889" sldId="315"/>
            <ac:spMk id="19" creationId="{D5C6E934-2413-4975-80A9-1D90A42F0170}"/>
          </ac:spMkLst>
        </pc:spChg>
        <pc:spChg chg="del">
          <ac:chgData name="Stephen Wang" userId="2033283f466edd32" providerId="LiveId" clId="{389769CF-51E8-4D0E-A7CF-DFFDCE5457D9}" dt="2019-07-22T07:57:34.735" v="4561" actId="478"/>
          <ac:spMkLst>
            <pc:docMk/>
            <pc:sldMk cId="2699681889" sldId="315"/>
            <ac:spMk id="20" creationId="{B73A4B3F-ED4B-430C-A09D-7369A93346AD}"/>
          </ac:spMkLst>
        </pc:spChg>
        <pc:picChg chg="add mod">
          <ac:chgData name="Stephen Wang" userId="2033283f466edd32" providerId="LiveId" clId="{389769CF-51E8-4D0E-A7CF-DFFDCE5457D9}" dt="2019-07-22T07:58:05.098" v="4562"/>
          <ac:picMkLst>
            <pc:docMk/>
            <pc:sldMk cId="2699681889" sldId="315"/>
            <ac:picMk id="7" creationId="{83EA8143-4395-4F37-896F-54C9E488EF40}"/>
          </ac:picMkLst>
        </pc:picChg>
        <pc:picChg chg="del">
          <ac:chgData name="Stephen Wang" userId="2033283f466edd32" providerId="LiveId" clId="{389769CF-51E8-4D0E-A7CF-DFFDCE5457D9}" dt="2019-07-22T07:57:34.735" v="4561" actId="478"/>
          <ac:picMkLst>
            <pc:docMk/>
            <pc:sldMk cId="2699681889" sldId="315"/>
            <ac:picMk id="13" creationId="{F659C324-11DF-4E8F-9106-A857D99267D7}"/>
          </ac:picMkLst>
        </pc:picChg>
        <pc:picChg chg="del">
          <ac:chgData name="Stephen Wang" userId="2033283f466edd32" providerId="LiveId" clId="{389769CF-51E8-4D0E-A7CF-DFFDCE5457D9}" dt="2019-07-22T07:57:34.735" v="4561" actId="478"/>
          <ac:picMkLst>
            <pc:docMk/>
            <pc:sldMk cId="2699681889" sldId="315"/>
            <ac:picMk id="18" creationId="{57B252A3-14DA-45E8-ACCA-4316915E2C92}"/>
          </ac:picMkLst>
        </pc:picChg>
      </pc:sldChg>
      <pc:sldChg chg="addSp delSp modSp add modTransition modAnim">
        <pc:chgData name="Stephen Wang" userId="2033283f466edd32" providerId="LiveId" clId="{389769CF-51E8-4D0E-A7CF-DFFDCE5457D9}" dt="2019-07-23T00:56:26.470" v="6096"/>
        <pc:sldMkLst>
          <pc:docMk/>
          <pc:sldMk cId="1602153505" sldId="316"/>
        </pc:sldMkLst>
        <pc:spChg chg="add del mod">
          <ac:chgData name="Stephen Wang" userId="2033283f466edd32" providerId="LiveId" clId="{389769CF-51E8-4D0E-A7CF-DFFDCE5457D9}" dt="2019-07-22T08:23:27.478" v="4959"/>
          <ac:spMkLst>
            <pc:docMk/>
            <pc:sldMk cId="1602153505" sldId="316"/>
            <ac:spMk id="2" creationId="{9A42A953-C6A3-44E1-9830-6BF86930A715}"/>
          </ac:spMkLst>
        </pc:spChg>
        <pc:spChg chg="del">
          <ac:chgData name="Stephen Wang" userId="2033283f466edd32" providerId="LiveId" clId="{389769CF-51E8-4D0E-A7CF-DFFDCE5457D9}" dt="2019-07-22T08:04:18.408" v="4892" actId="478"/>
          <ac:spMkLst>
            <pc:docMk/>
            <pc:sldMk cId="1602153505" sldId="316"/>
            <ac:spMk id="3" creationId="{A5D69685-9DDB-4EF9-8AEE-8295F27C9282}"/>
          </ac:spMkLst>
        </pc:spChg>
        <pc:spChg chg="add del mod">
          <ac:chgData name="Stephen Wang" userId="2033283f466edd32" providerId="LiveId" clId="{389769CF-51E8-4D0E-A7CF-DFFDCE5457D9}" dt="2019-07-22T08:04:33.933" v="4893"/>
          <ac:spMkLst>
            <pc:docMk/>
            <pc:sldMk cId="1602153505" sldId="316"/>
            <ac:spMk id="4" creationId="{04507F05-AEAC-40C7-B49E-5188B43B1302}"/>
          </ac:spMkLst>
        </pc:spChg>
        <pc:spChg chg="add del">
          <ac:chgData name="Stephen Wang" userId="2033283f466edd32" providerId="LiveId" clId="{389769CF-51E8-4D0E-A7CF-DFFDCE5457D9}" dt="2019-07-22T08:19:01.193" v="4930" actId="478"/>
          <ac:spMkLst>
            <pc:docMk/>
            <pc:sldMk cId="1602153505" sldId="316"/>
            <ac:spMk id="7" creationId="{C26D3F98-E956-459B-A366-F6C072E66403}"/>
          </ac:spMkLst>
        </pc:spChg>
        <pc:spChg chg="add del mod">
          <ac:chgData name="Stephen Wang" userId="2033283f466edd32" providerId="LiveId" clId="{389769CF-51E8-4D0E-A7CF-DFFDCE5457D9}" dt="2019-07-22T08:18:48.938" v="4926"/>
          <ac:spMkLst>
            <pc:docMk/>
            <pc:sldMk cId="1602153505" sldId="316"/>
            <ac:spMk id="8" creationId="{AFAB8CF3-A531-465C-A067-00C782E1B61E}"/>
          </ac:spMkLst>
        </pc:spChg>
        <pc:spChg chg="add mod">
          <ac:chgData name="Stephen Wang" userId="2033283f466edd32" providerId="LiveId" clId="{389769CF-51E8-4D0E-A7CF-DFFDCE5457D9}" dt="2019-07-22T08:23:32.196" v="4960" actId="1076"/>
          <ac:spMkLst>
            <pc:docMk/>
            <pc:sldMk cId="1602153505" sldId="316"/>
            <ac:spMk id="11" creationId="{61B79CA7-CC60-45AE-9649-97CC44AED1DF}"/>
          </ac:spMkLst>
        </pc:spChg>
        <pc:spChg chg="mod">
          <ac:chgData name="Stephen Wang" userId="2033283f466edd32" providerId="LiveId" clId="{389769CF-51E8-4D0E-A7CF-DFFDCE5457D9}" dt="2019-07-22T08:04:16.065" v="4891" actId="1076"/>
          <ac:spMkLst>
            <pc:docMk/>
            <pc:sldMk cId="1602153505" sldId="316"/>
            <ac:spMk id="15" creationId="{ECBCC58C-4617-4C4A-8AA3-6324B94DCA86}"/>
          </ac:spMkLst>
        </pc:spChg>
        <pc:picChg chg="add mod">
          <ac:chgData name="Stephen Wang" userId="2033283f466edd32" providerId="LiveId" clId="{389769CF-51E8-4D0E-A7CF-DFFDCE5457D9}" dt="2019-07-22T09:04:35.737" v="4963" actId="14100"/>
          <ac:picMkLst>
            <pc:docMk/>
            <pc:sldMk cId="1602153505" sldId="316"/>
            <ac:picMk id="7" creationId="{6182159E-7639-433B-BE88-F7BF02011F77}"/>
          </ac:picMkLst>
        </pc:picChg>
        <pc:picChg chg="del">
          <ac:chgData name="Stephen Wang" userId="2033283f466edd32" providerId="LiveId" clId="{389769CF-51E8-4D0E-A7CF-DFFDCE5457D9}" dt="2019-07-22T08:04:18.408" v="4892" actId="478"/>
          <ac:picMkLst>
            <pc:docMk/>
            <pc:sldMk cId="1602153505" sldId="316"/>
            <ac:picMk id="7" creationId="{83EA8143-4395-4F37-896F-54C9E488EF40}"/>
          </ac:picMkLst>
        </pc:picChg>
        <pc:picChg chg="add mod">
          <ac:chgData name="Stephen Wang" userId="2033283f466edd32" providerId="LiveId" clId="{389769CF-51E8-4D0E-A7CF-DFFDCE5457D9}" dt="2019-07-22T08:04:33.933" v="4893"/>
          <ac:picMkLst>
            <pc:docMk/>
            <pc:sldMk cId="1602153505" sldId="316"/>
            <ac:picMk id="9" creationId="{70C71CA5-9CD3-4E1F-884E-2FFC8B7EA323}"/>
          </ac:picMkLst>
        </pc:picChg>
      </pc:sldChg>
      <pc:sldChg chg="modSp add modTransition">
        <pc:chgData name="Stephen Wang" userId="2033283f466edd32" providerId="LiveId" clId="{389769CF-51E8-4D0E-A7CF-DFFDCE5457D9}" dt="2019-07-23T01:00:06.999" v="6099" actId="20577"/>
        <pc:sldMkLst>
          <pc:docMk/>
          <pc:sldMk cId="3793613647" sldId="317"/>
        </pc:sldMkLst>
        <pc:spChg chg="mod">
          <ac:chgData name="Stephen Wang" userId="2033283f466edd32" providerId="LiveId" clId="{389769CF-51E8-4D0E-A7CF-DFFDCE5457D9}" dt="2019-07-23T01:00:06.999" v="6099" actId="20577"/>
          <ac:spMkLst>
            <pc:docMk/>
            <pc:sldMk cId="3793613647" sldId="317"/>
            <ac:spMk id="4" creationId="{69C51D9E-F792-4069-A1B7-56FDA6317FEE}"/>
          </ac:spMkLst>
        </pc:spChg>
      </pc:sldChg>
      <pc:sldChg chg="addSp delSp modSp add modTransition">
        <pc:chgData name="Stephen Wang" userId="2033283f466edd32" providerId="LiveId" clId="{389769CF-51E8-4D0E-A7CF-DFFDCE5457D9}" dt="2019-07-23T01:00:18.385" v="6101" actId="114"/>
        <pc:sldMkLst>
          <pc:docMk/>
          <pc:sldMk cId="4171705970" sldId="318"/>
        </pc:sldMkLst>
        <pc:spChg chg="add del mod">
          <ac:chgData name="Stephen Wang" userId="2033283f466edd32" providerId="LiveId" clId="{389769CF-51E8-4D0E-A7CF-DFFDCE5457D9}" dt="2019-07-22T10:24:45.183" v="5058"/>
          <ac:spMkLst>
            <pc:docMk/>
            <pc:sldMk cId="4171705970" sldId="318"/>
            <ac:spMk id="2" creationId="{3A87C36E-4ABE-4A07-9DBD-0012FFE7EFEC}"/>
          </ac:spMkLst>
        </pc:spChg>
        <pc:spChg chg="add mod">
          <ac:chgData name="Stephen Wang" userId="2033283f466edd32" providerId="LiveId" clId="{389769CF-51E8-4D0E-A7CF-DFFDCE5457D9}" dt="2019-07-22T10:31:57.743" v="5125" actId="1076"/>
          <ac:spMkLst>
            <pc:docMk/>
            <pc:sldMk cId="4171705970" sldId="318"/>
            <ac:spMk id="3" creationId="{D79EE944-630C-4F71-9BE5-AF85DAF72765}"/>
          </ac:spMkLst>
        </pc:spChg>
        <pc:spChg chg="del">
          <ac:chgData name="Stephen Wang" userId="2033283f466edd32" providerId="LiveId" clId="{389769CF-51E8-4D0E-A7CF-DFFDCE5457D9}" dt="2019-07-22T09:12:22.592" v="5031" actId="478"/>
          <ac:spMkLst>
            <pc:docMk/>
            <pc:sldMk cId="4171705970" sldId="318"/>
            <ac:spMk id="5" creationId="{D15B6E63-0CC1-498F-9B5A-9ECDFE96309A}"/>
          </ac:spMkLst>
        </pc:spChg>
        <pc:spChg chg="mod">
          <ac:chgData name="Stephen Wang" userId="2033283f466edd32" providerId="LiveId" clId="{389769CF-51E8-4D0E-A7CF-DFFDCE5457D9}" dt="2019-07-23T01:00:18.385" v="6101" actId="114"/>
          <ac:spMkLst>
            <pc:docMk/>
            <pc:sldMk cId="4171705970" sldId="318"/>
            <ac:spMk id="15" creationId="{ECBCC58C-4617-4C4A-8AA3-6324B94DCA86}"/>
          </ac:spMkLst>
        </pc:spChg>
        <pc:picChg chg="add">
          <ac:chgData name="Stephen Wang" userId="2033283f466edd32" providerId="LiveId" clId="{389769CF-51E8-4D0E-A7CF-DFFDCE5457D9}" dt="2019-07-22T10:24:45.183" v="5058"/>
          <ac:picMkLst>
            <pc:docMk/>
            <pc:sldMk cId="4171705970" sldId="318"/>
            <ac:picMk id="1026" creationId="{CCE51724-2A26-40F2-A808-8B657D73738E}"/>
          </ac:picMkLst>
        </pc:picChg>
        <pc:picChg chg="del">
          <ac:chgData name="Stephen Wang" userId="2033283f466edd32" providerId="LiveId" clId="{389769CF-51E8-4D0E-A7CF-DFFDCE5457D9}" dt="2019-07-22T09:12:22.592" v="5031" actId="478"/>
          <ac:picMkLst>
            <pc:docMk/>
            <pc:sldMk cId="4171705970" sldId="318"/>
            <ac:picMk id="16386" creationId="{0A3D9D04-A754-4EB5-A896-9215F676BB98}"/>
          </ac:picMkLst>
        </pc:picChg>
      </pc:sldChg>
      <pc:sldChg chg="addSp delSp modSp add ord modTransition">
        <pc:chgData name="Stephen Wang" userId="2033283f466edd32" providerId="LiveId" clId="{389769CF-51E8-4D0E-A7CF-DFFDCE5457D9}" dt="2019-07-23T01:00:14.280" v="6100" actId="114"/>
        <pc:sldMkLst>
          <pc:docMk/>
          <pc:sldMk cId="2052346851" sldId="319"/>
        </pc:sldMkLst>
        <pc:spChg chg="add del mod">
          <ac:chgData name="Stephen Wang" userId="2033283f466edd32" providerId="LiveId" clId="{389769CF-51E8-4D0E-A7CF-DFFDCE5457D9}" dt="2019-07-22T10:30:47.734" v="5103"/>
          <ac:spMkLst>
            <pc:docMk/>
            <pc:sldMk cId="2052346851" sldId="319"/>
            <ac:spMk id="2" creationId="{515E1F1A-178C-44AF-9A34-5E73EBFA3202}"/>
          </ac:spMkLst>
        </pc:spChg>
        <pc:spChg chg="mod">
          <ac:chgData name="Stephen Wang" userId="2033283f466edd32" providerId="LiveId" clId="{389769CF-51E8-4D0E-A7CF-DFFDCE5457D9}" dt="2019-07-22T10:31:36.031" v="5121" actId="20577"/>
          <ac:spMkLst>
            <pc:docMk/>
            <pc:sldMk cId="2052346851" sldId="319"/>
            <ac:spMk id="3" creationId="{D79EE944-630C-4F71-9BE5-AF85DAF72765}"/>
          </ac:spMkLst>
        </pc:spChg>
        <pc:spChg chg="add mod">
          <ac:chgData name="Stephen Wang" userId="2033283f466edd32" providerId="LiveId" clId="{389769CF-51E8-4D0E-A7CF-DFFDCE5457D9}" dt="2019-07-22T10:31:04.176" v="5108" actId="14100"/>
          <ac:spMkLst>
            <pc:docMk/>
            <pc:sldMk cId="2052346851" sldId="319"/>
            <ac:spMk id="8" creationId="{65EAD4C4-3ECB-4586-BD64-828EF1B6DCAF}"/>
          </ac:spMkLst>
        </pc:spChg>
        <pc:spChg chg="mod">
          <ac:chgData name="Stephen Wang" userId="2033283f466edd32" providerId="LiveId" clId="{389769CF-51E8-4D0E-A7CF-DFFDCE5457D9}" dt="2019-07-23T01:00:14.280" v="6100" actId="114"/>
          <ac:spMkLst>
            <pc:docMk/>
            <pc:sldMk cId="2052346851" sldId="319"/>
            <ac:spMk id="15" creationId="{ECBCC58C-4617-4C4A-8AA3-6324B94DCA86}"/>
          </ac:spMkLst>
        </pc:spChg>
        <pc:picChg chg="del">
          <ac:chgData name="Stephen Wang" userId="2033283f466edd32" providerId="LiveId" clId="{389769CF-51E8-4D0E-A7CF-DFFDCE5457D9}" dt="2019-07-22T10:30:45.672" v="5102" actId="478"/>
          <ac:picMkLst>
            <pc:docMk/>
            <pc:sldMk cId="2052346851" sldId="319"/>
            <ac:picMk id="1026" creationId="{CCE51724-2A26-40F2-A808-8B657D73738E}"/>
          </ac:picMkLst>
        </pc:picChg>
        <pc:picChg chg="add">
          <ac:chgData name="Stephen Wang" userId="2033283f466edd32" providerId="LiveId" clId="{389769CF-51E8-4D0E-A7CF-DFFDCE5457D9}" dt="2019-07-22T10:30:47.734" v="5103"/>
          <ac:picMkLst>
            <pc:docMk/>
            <pc:sldMk cId="2052346851" sldId="319"/>
            <ac:picMk id="2050" creationId="{48AA916C-4C93-4106-8BAB-577F76582083}"/>
          </ac:picMkLst>
        </pc:picChg>
      </pc:sldChg>
      <pc:sldChg chg="addSp delSp modSp add modTransition">
        <pc:chgData name="Stephen Wang" userId="2033283f466edd32" providerId="LiveId" clId="{389769CF-51E8-4D0E-A7CF-DFFDCE5457D9}" dt="2019-07-23T01:00:37.509" v="6105" actId="114"/>
        <pc:sldMkLst>
          <pc:docMk/>
          <pc:sldMk cId="1260537657" sldId="320"/>
        </pc:sldMkLst>
        <pc:spChg chg="add del mod">
          <ac:chgData name="Stephen Wang" userId="2033283f466edd32" providerId="LiveId" clId="{389769CF-51E8-4D0E-A7CF-DFFDCE5457D9}" dt="2019-07-22T10:58:46.540" v="5438" actId="478"/>
          <ac:spMkLst>
            <pc:docMk/>
            <pc:sldMk cId="1260537657" sldId="320"/>
            <ac:spMk id="2" creationId="{AE6B1F2C-879D-404F-BB7F-240BFD2A1BA0}"/>
          </ac:spMkLst>
        </pc:spChg>
        <pc:spChg chg="del">
          <ac:chgData name="Stephen Wang" userId="2033283f466edd32" providerId="LiveId" clId="{389769CF-51E8-4D0E-A7CF-DFFDCE5457D9}" dt="2019-07-22T10:32:30.375" v="5145" actId="478"/>
          <ac:spMkLst>
            <pc:docMk/>
            <pc:sldMk cId="1260537657" sldId="320"/>
            <ac:spMk id="3" creationId="{D79EE944-630C-4F71-9BE5-AF85DAF72765}"/>
          </ac:spMkLst>
        </pc:spChg>
        <pc:spChg chg="add del mod">
          <ac:chgData name="Stephen Wang" userId="2033283f466edd32" providerId="LiveId" clId="{389769CF-51E8-4D0E-A7CF-DFFDCE5457D9}" dt="2019-07-22T10:57:45.690" v="5433"/>
          <ac:spMkLst>
            <pc:docMk/>
            <pc:sldMk cId="1260537657" sldId="320"/>
            <ac:spMk id="4" creationId="{A36EF877-9302-4FC1-B85B-994554BA5A48}"/>
          </ac:spMkLst>
        </pc:spChg>
        <pc:spChg chg="add mod">
          <ac:chgData name="Stephen Wang" userId="2033283f466edd32" providerId="LiveId" clId="{389769CF-51E8-4D0E-A7CF-DFFDCE5457D9}" dt="2019-07-22T10:59:09.071" v="5444" actId="14100"/>
          <ac:spMkLst>
            <pc:docMk/>
            <pc:sldMk cId="1260537657" sldId="320"/>
            <ac:spMk id="9" creationId="{B4977A45-BCE6-4282-8D37-20B25DEA28BE}"/>
          </ac:spMkLst>
        </pc:spChg>
        <pc:spChg chg="mod">
          <ac:chgData name="Stephen Wang" userId="2033283f466edd32" providerId="LiveId" clId="{389769CF-51E8-4D0E-A7CF-DFFDCE5457D9}" dt="2019-07-23T01:00:37.509" v="6105" actId="114"/>
          <ac:spMkLst>
            <pc:docMk/>
            <pc:sldMk cId="1260537657" sldId="320"/>
            <ac:spMk id="15" creationId="{ECBCC58C-4617-4C4A-8AA3-6324B94DCA86}"/>
          </ac:spMkLst>
        </pc:spChg>
        <pc:picChg chg="add mod">
          <ac:chgData name="Stephen Wang" userId="2033283f466edd32" providerId="LiveId" clId="{389769CF-51E8-4D0E-A7CF-DFFDCE5457D9}" dt="2019-07-22T10:58:54.285" v="5439" actId="14100"/>
          <ac:picMkLst>
            <pc:docMk/>
            <pc:sldMk cId="1260537657" sldId="320"/>
            <ac:picMk id="5" creationId="{5BF0E197-490F-44D6-AFA0-70B37C341EC8}"/>
          </ac:picMkLst>
        </pc:picChg>
        <pc:picChg chg="del">
          <ac:chgData name="Stephen Wang" userId="2033283f466edd32" providerId="LiveId" clId="{389769CF-51E8-4D0E-A7CF-DFFDCE5457D9}" dt="2019-07-22T10:32:30.375" v="5145" actId="478"/>
          <ac:picMkLst>
            <pc:docMk/>
            <pc:sldMk cId="1260537657" sldId="320"/>
            <ac:picMk id="1026" creationId="{CCE51724-2A26-40F2-A808-8B657D73738E}"/>
          </ac:picMkLst>
        </pc:picChg>
      </pc:sldChg>
      <pc:sldChg chg="addSp delSp modSp add modTransition">
        <pc:chgData name="Stephen Wang" userId="2033283f466edd32" providerId="LiveId" clId="{389769CF-51E8-4D0E-A7CF-DFFDCE5457D9}" dt="2019-07-23T01:00:23.499" v="6102" actId="114"/>
        <pc:sldMkLst>
          <pc:docMk/>
          <pc:sldMk cId="1928740743" sldId="321"/>
        </pc:sldMkLst>
        <pc:spChg chg="add del mod">
          <ac:chgData name="Stephen Wang" userId="2033283f466edd32" providerId="LiveId" clId="{389769CF-51E8-4D0E-A7CF-DFFDCE5457D9}" dt="2019-07-22T10:38:25.900" v="5159"/>
          <ac:spMkLst>
            <pc:docMk/>
            <pc:sldMk cId="1928740743" sldId="321"/>
            <ac:spMk id="2" creationId="{A8F5F4C5-49B0-4168-957B-E46DA3BC76D3}"/>
          </ac:spMkLst>
        </pc:spChg>
        <pc:spChg chg="del">
          <ac:chgData name="Stephen Wang" userId="2033283f466edd32" providerId="LiveId" clId="{389769CF-51E8-4D0E-A7CF-DFFDCE5457D9}" dt="2019-07-22T10:38:05.703" v="5158" actId="478"/>
          <ac:spMkLst>
            <pc:docMk/>
            <pc:sldMk cId="1928740743" sldId="321"/>
            <ac:spMk id="3" creationId="{D79EE944-630C-4F71-9BE5-AF85DAF72765}"/>
          </ac:spMkLst>
        </pc:spChg>
        <pc:spChg chg="add del mod">
          <ac:chgData name="Stephen Wang" userId="2033283f466edd32" providerId="LiveId" clId="{389769CF-51E8-4D0E-A7CF-DFFDCE5457D9}" dt="2019-07-22T10:38:25.900" v="5159"/>
          <ac:spMkLst>
            <pc:docMk/>
            <pc:sldMk cId="1928740743" sldId="321"/>
            <ac:spMk id="4" creationId="{53C67D63-8B8C-4342-A5E3-B7809BC34475}"/>
          </ac:spMkLst>
        </pc:spChg>
        <pc:spChg chg="add del mod">
          <ac:chgData name="Stephen Wang" userId="2033283f466edd32" providerId="LiveId" clId="{389769CF-51E8-4D0E-A7CF-DFFDCE5457D9}" dt="2019-07-22T10:38:26.849" v="5160"/>
          <ac:spMkLst>
            <pc:docMk/>
            <pc:sldMk cId="1928740743" sldId="321"/>
            <ac:spMk id="5" creationId="{11507F47-94E2-4DCF-A161-0EAAAD35BA25}"/>
          </ac:spMkLst>
        </pc:spChg>
        <pc:spChg chg="mod">
          <ac:chgData name="Stephen Wang" userId="2033283f466edd32" providerId="LiveId" clId="{389769CF-51E8-4D0E-A7CF-DFFDCE5457D9}" dt="2019-07-23T01:00:23.499" v="6102" actId="114"/>
          <ac:spMkLst>
            <pc:docMk/>
            <pc:sldMk cId="1928740743" sldId="321"/>
            <ac:spMk id="15" creationId="{ECBCC58C-4617-4C4A-8AA3-6324B94DCA86}"/>
          </ac:spMkLst>
        </pc:spChg>
        <pc:picChg chg="add mod">
          <ac:chgData name="Stephen Wang" userId="2033283f466edd32" providerId="LiveId" clId="{389769CF-51E8-4D0E-A7CF-DFFDCE5457D9}" dt="2019-07-22T10:40:01.763" v="5163" actId="1076"/>
          <ac:picMkLst>
            <pc:docMk/>
            <pc:sldMk cId="1928740743" sldId="321"/>
            <ac:picMk id="9" creationId="{18972E8B-FA6F-481A-AD02-8FB3D2A67A9C}"/>
          </ac:picMkLst>
        </pc:picChg>
        <pc:picChg chg="del">
          <ac:chgData name="Stephen Wang" userId="2033283f466edd32" providerId="LiveId" clId="{389769CF-51E8-4D0E-A7CF-DFFDCE5457D9}" dt="2019-07-22T10:38:05.703" v="5158" actId="478"/>
          <ac:picMkLst>
            <pc:docMk/>
            <pc:sldMk cId="1928740743" sldId="321"/>
            <ac:picMk id="1026" creationId="{CCE51724-2A26-40F2-A808-8B657D73738E}"/>
          </ac:picMkLst>
        </pc:picChg>
      </pc:sldChg>
      <pc:sldChg chg="addSp delSp modSp add modTransition">
        <pc:chgData name="Stephen Wang" userId="2033283f466edd32" providerId="LiveId" clId="{389769CF-51E8-4D0E-A7CF-DFFDCE5457D9}" dt="2019-07-23T01:00:27.979" v="6103" actId="114"/>
        <pc:sldMkLst>
          <pc:docMk/>
          <pc:sldMk cId="3802547228" sldId="322"/>
        </pc:sldMkLst>
        <pc:spChg chg="add del mod">
          <ac:chgData name="Stephen Wang" userId="2033283f466edd32" providerId="LiveId" clId="{389769CF-51E8-4D0E-A7CF-DFFDCE5457D9}" dt="2019-07-23T00:41:22.482" v="5824" actId="20577"/>
          <ac:spMkLst>
            <pc:docMk/>
            <pc:sldMk cId="3802547228" sldId="322"/>
            <ac:spMk id="2" creationId="{CAD1E63D-242B-4C22-92D0-BC687666557F}"/>
          </ac:spMkLst>
        </pc:spChg>
        <pc:spChg chg="add del mod">
          <ac:chgData name="Stephen Wang" userId="2033283f466edd32" providerId="LiveId" clId="{389769CF-51E8-4D0E-A7CF-DFFDCE5457D9}" dt="2019-07-22T10:41:10.317" v="5184"/>
          <ac:spMkLst>
            <pc:docMk/>
            <pc:sldMk cId="3802547228" sldId="322"/>
            <ac:spMk id="7" creationId="{8C5EC2B9-9C9A-467A-8763-7471269D886E}"/>
          </ac:spMkLst>
        </pc:spChg>
        <pc:spChg chg="add del mod">
          <ac:chgData name="Stephen Wang" userId="2033283f466edd32" providerId="LiveId" clId="{389769CF-51E8-4D0E-A7CF-DFFDCE5457D9}" dt="2019-07-22T10:41:10.317" v="5184"/>
          <ac:spMkLst>
            <pc:docMk/>
            <pc:sldMk cId="3802547228" sldId="322"/>
            <ac:spMk id="8" creationId="{E0A07FAF-4E0A-417C-A23E-DB35428BD92F}"/>
          </ac:spMkLst>
        </pc:spChg>
        <pc:spChg chg="add del mod">
          <ac:chgData name="Stephen Wang" userId="2033283f466edd32" providerId="LiveId" clId="{389769CF-51E8-4D0E-A7CF-DFFDCE5457D9}" dt="2019-07-22T10:41:10.317" v="5184"/>
          <ac:spMkLst>
            <pc:docMk/>
            <pc:sldMk cId="3802547228" sldId="322"/>
            <ac:spMk id="10" creationId="{34C0467C-D8BA-4005-851E-01AB7C4D5E99}"/>
          </ac:spMkLst>
        </pc:spChg>
        <pc:spChg chg="add del mod">
          <ac:chgData name="Stephen Wang" userId="2033283f466edd32" providerId="LiveId" clId="{389769CF-51E8-4D0E-A7CF-DFFDCE5457D9}" dt="2019-07-22T10:41:10.317" v="5184"/>
          <ac:spMkLst>
            <pc:docMk/>
            <pc:sldMk cId="3802547228" sldId="322"/>
            <ac:spMk id="14" creationId="{004C589D-4FD3-4CC8-9205-D4F621BB2CDE}"/>
          </ac:spMkLst>
        </pc:spChg>
        <pc:spChg chg="mod">
          <ac:chgData name="Stephen Wang" userId="2033283f466edd32" providerId="LiveId" clId="{389769CF-51E8-4D0E-A7CF-DFFDCE5457D9}" dt="2019-07-23T01:00:27.979" v="6103" actId="114"/>
          <ac:spMkLst>
            <pc:docMk/>
            <pc:sldMk cId="3802547228" sldId="322"/>
            <ac:spMk id="15" creationId="{ECBCC58C-4617-4C4A-8AA3-6324B94DCA86}"/>
          </ac:spMkLst>
        </pc:spChg>
        <pc:spChg chg="add mod">
          <ac:chgData name="Stephen Wang" userId="2033283f466edd32" providerId="LiveId" clId="{389769CF-51E8-4D0E-A7CF-DFFDCE5457D9}" dt="2019-07-23T00:43:58.455" v="5890" actId="20577"/>
          <ac:spMkLst>
            <pc:docMk/>
            <pc:sldMk cId="3802547228" sldId="322"/>
            <ac:spMk id="16" creationId="{AB970B5E-08E7-4265-ADB3-AC5AECAAD3AB}"/>
          </ac:spMkLst>
        </pc:spChg>
        <pc:spChg chg="add mod">
          <ac:chgData name="Stephen Wang" userId="2033283f466edd32" providerId="LiveId" clId="{389769CF-51E8-4D0E-A7CF-DFFDCE5457D9}" dt="2019-07-23T00:42:49.131" v="5866" actId="114"/>
          <ac:spMkLst>
            <pc:docMk/>
            <pc:sldMk cId="3802547228" sldId="322"/>
            <ac:spMk id="17" creationId="{C7E61C5A-E7D5-4146-BA6A-0CA1781313B7}"/>
          </ac:spMkLst>
        </pc:spChg>
        <pc:spChg chg="add mod">
          <ac:chgData name="Stephen Wang" userId="2033283f466edd32" providerId="LiveId" clId="{389769CF-51E8-4D0E-A7CF-DFFDCE5457D9}" dt="2019-07-23T00:44:10.459" v="5892" actId="14100"/>
          <ac:spMkLst>
            <pc:docMk/>
            <pc:sldMk cId="3802547228" sldId="322"/>
            <ac:spMk id="21" creationId="{8715F21C-6248-440E-B69F-F806B8B8914C}"/>
          </ac:spMkLst>
        </pc:spChg>
        <pc:picChg chg="del">
          <ac:chgData name="Stephen Wang" userId="2033283f466edd32" providerId="LiveId" clId="{389769CF-51E8-4D0E-A7CF-DFFDCE5457D9}" dt="2019-07-22T10:40:14.550" v="5168" actId="478"/>
          <ac:picMkLst>
            <pc:docMk/>
            <pc:sldMk cId="3802547228" sldId="322"/>
            <ac:picMk id="9" creationId="{18972E8B-FA6F-481A-AD02-8FB3D2A67A9C}"/>
          </ac:picMkLst>
        </pc:picChg>
        <pc:cxnChg chg="add del mod">
          <ac:chgData name="Stephen Wang" userId="2033283f466edd32" providerId="LiveId" clId="{389769CF-51E8-4D0E-A7CF-DFFDCE5457D9}" dt="2019-07-22T10:41:10.317" v="5184"/>
          <ac:cxnSpMkLst>
            <pc:docMk/>
            <pc:sldMk cId="3802547228" sldId="322"/>
            <ac:cxnSpMk id="11" creationId="{4D64815C-09E6-435D-A862-216BE8B111EF}"/>
          </ac:cxnSpMkLst>
        </pc:cxnChg>
        <pc:cxnChg chg="add del mod">
          <ac:chgData name="Stephen Wang" userId="2033283f466edd32" providerId="LiveId" clId="{389769CF-51E8-4D0E-A7CF-DFFDCE5457D9}" dt="2019-07-22T10:41:10.317" v="5184"/>
          <ac:cxnSpMkLst>
            <pc:docMk/>
            <pc:sldMk cId="3802547228" sldId="322"/>
            <ac:cxnSpMk id="12" creationId="{5247A46F-3D44-4322-BE65-C160F4D9CAB4}"/>
          </ac:cxnSpMkLst>
        </pc:cxnChg>
        <pc:cxnChg chg="add del mod">
          <ac:chgData name="Stephen Wang" userId="2033283f466edd32" providerId="LiveId" clId="{389769CF-51E8-4D0E-A7CF-DFFDCE5457D9}" dt="2019-07-22T10:41:10.317" v="5184"/>
          <ac:cxnSpMkLst>
            <pc:docMk/>
            <pc:sldMk cId="3802547228" sldId="322"/>
            <ac:cxnSpMk id="13" creationId="{4499F7BC-2B6B-4625-B371-D25963FFDE68}"/>
          </ac:cxnSpMkLst>
        </pc:cxnChg>
        <pc:cxnChg chg="add mod">
          <ac:chgData name="Stephen Wang" userId="2033283f466edd32" providerId="LiveId" clId="{389769CF-51E8-4D0E-A7CF-DFFDCE5457D9}" dt="2019-07-22T10:47:12.584" v="5294" actId="1076"/>
          <ac:cxnSpMkLst>
            <pc:docMk/>
            <pc:sldMk cId="3802547228" sldId="322"/>
            <ac:cxnSpMk id="18" creationId="{3E835B3C-973D-4AC9-89BC-3ABBA138A745}"/>
          </ac:cxnSpMkLst>
        </pc:cxnChg>
        <pc:cxnChg chg="add mod">
          <ac:chgData name="Stephen Wang" userId="2033283f466edd32" providerId="LiveId" clId="{389769CF-51E8-4D0E-A7CF-DFFDCE5457D9}" dt="2019-07-23T00:42:29.142" v="5861" actId="14100"/>
          <ac:cxnSpMkLst>
            <pc:docMk/>
            <pc:sldMk cId="3802547228" sldId="322"/>
            <ac:cxnSpMk id="19" creationId="{446E846C-4D25-4722-85BB-5843A19DA61B}"/>
          </ac:cxnSpMkLst>
        </pc:cxnChg>
        <pc:cxnChg chg="add mod">
          <ac:chgData name="Stephen Wang" userId="2033283f466edd32" providerId="LiveId" clId="{389769CF-51E8-4D0E-A7CF-DFFDCE5457D9}" dt="2019-07-22T10:47:32.158" v="5297" actId="14100"/>
          <ac:cxnSpMkLst>
            <pc:docMk/>
            <pc:sldMk cId="3802547228" sldId="322"/>
            <ac:cxnSpMk id="20" creationId="{C0E62C78-AD01-4603-97C9-AC50A4C89975}"/>
          </ac:cxnSpMkLst>
        </pc:cxnChg>
      </pc:sldChg>
      <pc:sldChg chg="addSp delSp modSp add ord modTransition">
        <pc:chgData name="Stephen Wang" userId="2033283f466edd32" providerId="LiveId" clId="{389769CF-51E8-4D0E-A7CF-DFFDCE5457D9}" dt="2019-07-23T01:00:32.627" v="6104" actId="114"/>
        <pc:sldMkLst>
          <pc:docMk/>
          <pc:sldMk cId="2302401007" sldId="323"/>
        </pc:sldMkLst>
        <pc:spChg chg="add del mod">
          <ac:chgData name="Stephen Wang" userId="2033283f466edd32" providerId="LiveId" clId="{389769CF-51E8-4D0E-A7CF-DFFDCE5457D9}" dt="2019-07-22T10:56:30.023" v="5432" actId="114"/>
          <ac:spMkLst>
            <pc:docMk/>
            <pc:sldMk cId="2302401007" sldId="323"/>
            <ac:spMk id="2" creationId="{249A9C4C-540F-4675-8D6B-ED2DEBABB8EC}"/>
          </ac:spMkLst>
        </pc:spChg>
        <pc:spChg chg="del">
          <ac:chgData name="Stephen Wang" userId="2033283f466edd32" providerId="LiveId" clId="{389769CF-51E8-4D0E-A7CF-DFFDCE5457D9}" dt="2019-07-22T10:50:16.850" v="5354" actId="478"/>
          <ac:spMkLst>
            <pc:docMk/>
            <pc:sldMk cId="2302401007" sldId="323"/>
            <ac:spMk id="3" creationId="{D79EE944-630C-4F71-9BE5-AF85DAF72765}"/>
          </ac:spMkLst>
        </pc:spChg>
        <pc:spChg chg="add del mod">
          <ac:chgData name="Stephen Wang" userId="2033283f466edd32" providerId="LiveId" clId="{389769CF-51E8-4D0E-A7CF-DFFDCE5457D9}" dt="2019-07-22T10:50:18.650" v="5355"/>
          <ac:spMkLst>
            <pc:docMk/>
            <pc:sldMk cId="2302401007" sldId="323"/>
            <ac:spMk id="4" creationId="{8A1E51E3-728E-4921-B02F-CFB6B3334AAC}"/>
          </ac:spMkLst>
        </pc:spChg>
        <pc:spChg chg="add del mod">
          <ac:chgData name="Stephen Wang" userId="2033283f466edd32" providerId="LiveId" clId="{389769CF-51E8-4D0E-A7CF-DFFDCE5457D9}" dt="2019-07-22T10:52:21.067" v="5357"/>
          <ac:spMkLst>
            <pc:docMk/>
            <pc:sldMk cId="2302401007" sldId="323"/>
            <ac:spMk id="5" creationId="{18C749D5-D429-42CD-9FF8-F8E2C7D8B3BE}"/>
          </ac:spMkLst>
        </pc:spChg>
        <pc:spChg chg="add del">
          <ac:chgData name="Stephen Wang" userId="2033283f466edd32" providerId="LiveId" clId="{389769CF-51E8-4D0E-A7CF-DFFDCE5457D9}" dt="2019-07-22T10:55:43.190" v="5360"/>
          <ac:spMkLst>
            <pc:docMk/>
            <pc:sldMk cId="2302401007" sldId="323"/>
            <ac:spMk id="7" creationId="{E631BD0D-96FE-4541-8A1B-DD955DB976DD}"/>
          </ac:spMkLst>
        </pc:spChg>
        <pc:spChg chg="mod">
          <ac:chgData name="Stephen Wang" userId="2033283f466edd32" providerId="LiveId" clId="{389769CF-51E8-4D0E-A7CF-DFFDCE5457D9}" dt="2019-07-23T01:00:32.627" v="6104" actId="114"/>
          <ac:spMkLst>
            <pc:docMk/>
            <pc:sldMk cId="2302401007" sldId="323"/>
            <ac:spMk id="15" creationId="{ECBCC58C-4617-4C4A-8AA3-6324B94DCA86}"/>
          </ac:spMkLst>
        </pc:spChg>
        <pc:picChg chg="add del">
          <ac:chgData name="Stephen Wang" userId="2033283f466edd32" providerId="LiveId" clId="{389769CF-51E8-4D0E-A7CF-DFFDCE5457D9}" dt="2019-07-22T10:52:16.836" v="5356" actId="478"/>
          <ac:picMkLst>
            <pc:docMk/>
            <pc:sldMk cId="2302401007" sldId="323"/>
            <ac:picMk id="8" creationId="{7DA1F793-2166-4E9B-B45E-A1478C2CF611}"/>
          </ac:picMkLst>
        </pc:picChg>
        <pc:picChg chg="del">
          <ac:chgData name="Stephen Wang" userId="2033283f466edd32" providerId="LiveId" clId="{389769CF-51E8-4D0E-A7CF-DFFDCE5457D9}" dt="2019-07-22T10:50:16.850" v="5354" actId="478"/>
          <ac:picMkLst>
            <pc:docMk/>
            <pc:sldMk cId="2302401007" sldId="323"/>
            <ac:picMk id="1026" creationId="{CCE51724-2A26-40F2-A808-8B657D73738E}"/>
          </ac:picMkLst>
        </pc:picChg>
        <pc:picChg chg="add">
          <ac:chgData name="Stephen Wang" userId="2033283f466edd32" providerId="LiveId" clId="{389769CF-51E8-4D0E-A7CF-DFFDCE5457D9}" dt="2019-07-22T10:52:21.067" v="5357"/>
          <ac:picMkLst>
            <pc:docMk/>
            <pc:sldMk cId="2302401007" sldId="323"/>
            <ac:picMk id="3074" creationId="{A19B0FAB-8DF9-4B83-82BC-C8C86EAA856A}"/>
          </ac:picMkLst>
        </pc:picChg>
      </pc:sldChg>
      <pc:sldChg chg="addSp delSp modSp add modTransition">
        <pc:chgData name="Stephen Wang" userId="2033283f466edd32" providerId="LiveId" clId="{389769CF-51E8-4D0E-A7CF-DFFDCE5457D9}" dt="2019-07-23T01:00:42.066" v="6106" actId="114"/>
        <pc:sldMkLst>
          <pc:docMk/>
          <pc:sldMk cId="596586839" sldId="324"/>
        </pc:sldMkLst>
        <pc:spChg chg="add del mod">
          <ac:chgData name="Stephen Wang" userId="2033283f466edd32" providerId="LiveId" clId="{389769CF-51E8-4D0E-A7CF-DFFDCE5457D9}" dt="2019-07-22T11:01:08.747" v="5470"/>
          <ac:spMkLst>
            <pc:docMk/>
            <pc:sldMk cId="596586839" sldId="324"/>
            <ac:spMk id="3" creationId="{E11B5E69-03BE-472C-BADC-E4D42324ED4A}"/>
          </ac:spMkLst>
        </pc:spChg>
        <pc:spChg chg="add del mod">
          <ac:chgData name="Stephen Wang" userId="2033283f466edd32" providerId="LiveId" clId="{389769CF-51E8-4D0E-A7CF-DFFDCE5457D9}" dt="2019-07-22T11:01:59.947" v="5471"/>
          <ac:spMkLst>
            <pc:docMk/>
            <pc:sldMk cId="596586839" sldId="324"/>
            <ac:spMk id="4" creationId="{E02FAC57-2BB3-47C4-B904-D84B0984392D}"/>
          </ac:spMkLst>
        </pc:spChg>
        <pc:spChg chg="add del mod">
          <ac:chgData name="Stephen Wang" userId="2033283f466edd32" providerId="LiveId" clId="{389769CF-51E8-4D0E-A7CF-DFFDCE5457D9}" dt="2019-07-22T11:02:56.609" v="5484"/>
          <ac:spMkLst>
            <pc:docMk/>
            <pc:sldMk cId="596586839" sldId="324"/>
            <ac:spMk id="7" creationId="{BB5E3482-27F3-4292-B92E-AF03ADC31928}"/>
          </ac:spMkLst>
        </pc:spChg>
        <pc:spChg chg="del">
          <ac:chgData name="Stephen Wang" userId="2033283f466edd32" providerId="LiveId" clId="{389769CF-51E8-4D0E-A7CF-DFFDCE5457D9}" dt="2019-07-22T10:59:29.872" v="5457" actId="478"/>
          <ac:spMkLst>
            <pc:docMk/>
            <pc:sldMk cId="596586839" sldId="324"/>
            <ac:spMk id="9" creationId="{B4977A45-BCE6-4282-8D37-20B25DEA28BE}"/>
          </ac:spMkLst>
        </pc:spChg>
        <pc:spChg chg="add mod">
          <ac:chgData name="Stephen Wang" userId="2033283f466edd32" providerId="LiveId" clId="{389769CF-51E8-4D0E-A7CF-DFFDCE5457D9}" dt="2019-07-22T11:03:18.161" v="5500" actId="20577"/>
          <ac:spMkLst>
            <pc:docMk/>
            <pc:sldMk cId="596586839" sldId="324"/>
            <ac:spMk id="10" creationId="{F0850DD5-91BF-4B74-A967-A9505289DBF9}"/>
          </ac:spMkLst>
        </pc:spChg>
        <pc:spChg chg="add mod">
          <ac:chgData name="Stephen Wang" userId="2033283f466edd32" providerId="LiveId" clId="{389769CF-51E8-4D0E-A7CF-DFFDCE5457D9}" dt="2019-07-22T11:03:26.503" v="5510" actId="20577"/>
          <ac:spMkLst>
            <pc:docMk/>
            <pc:sldMk cId="596586839" sldId="324"/>
            <ac:spMk id="13" creationId="{8459F774-95F0-4ADB-B8C0-6EFFB5BAD4A3}"/>
          </ac:spMkLst>
        </pc:spChg>
        <pc:spChg chg="add mod">
          <ac:chgData name="Stephen Wang" userId="2033283f466edd32" providerId="LiveId" clId="{389769CF-51E8-4D0E-A7CF-DFFDCE5457D9}" dt="2019-07-23T00:53:04.154" v="6031" actId="14100"/>
          <ac:spMkLst>
            <pc:docMk/>
            <pc:sldMk cId="596586839" sldId="324"/>
            <ac:spMk id="14" creationId="{5C3E7A8F-FA38-456F-81AB-D1A9A89030D9}"/>
          </ac:spMkLst>
        </pc:spChg>
        <pc:spChg chg="mod">
          <ac:chgData name="Stephen Wang" userId="2033283f466edd32" providerId="LiveId" clId="{389769CF-51E8-4D0E-A7CF-DFFDCE5457D9}" dt="2019-07-23T01:00:42.066" v="6106" actId="114"/>
          <ac:spMkLst>
            <pc:docMk/>
            <pc:sldMk cId="596586839" sldId="324"/>
            <ac:spMk id="15" creationId="{ECBCC58C-4617-4C4A-8AA3-6324B94DCA86}"/>
          </ac:spMkLst>
        </pc:spChg>
        <pc:spChg chg="add mod">
          <ac:chgData name="Stephen Wang" userId="2033283f466edd32" providerId="LiveId" clId="{389769CF-51E8-4D0E-A7CF-DFFDCE5457D9}" dt="2019-07-23T00:53:12.081" v="6033" actId="14100"/>
          <ac:spMkLst>
            <pc:docMk/>
            <pc:sldMk cId="596586839" sldId="324"/>
            <ac:spMk id="16" creationId="{3BD3FA05-2285-4FB3-A4FB-FAA8D2643198}"/>
          </ac:spMkLst>
        </pc:spChg>
        <pc:picChg chg="del">
          <ac:chgData name="Stephen Wang" userId="2033283f466edd32" providerId="LiveId" clId="{389769CF-51E8-4D0E-A7CF-DFFDCE5457D9}" dt="2019-07-22T10:59:29.872" v="5457" actId="478"/>
          <ac:picMkLst>
            <pc:docMk/>
            <pc:sldMk cId="596586839" sldId="324"/>
            <ac:picMk id="5" creationId="{5BF0E197-490F-44D6-AFA0-70B37C341EC8}"/>
          </ac:picMkLst>
        </pc:picChg>
        <pc:picChg chg="add mod">
          <ac:chgData name="Stephen Wang" userId="2033283f466edd32" providerId="LiveId" clId="{389769CF-51E8-4D0E-A7CF-DFFDCE5457D9}" dt="2019-07-22T11:02:02.800" v="5472" actId="1076"/>
          <ac:picMkLst>
            <pc:docMk/>
            <pc:sldMk cId="596586839" sldId="324"/>
            <ac:picMk id="8" creationId="{B21C053C-5CA4-4FA5-ACDD-3DB3C208611E}"/>
          </ac:picMkLst>
        </pc:picChg>
        <pc:picChg chg="add mod">
          <ac:chgData name="Stephen Wang" userId="2033283f466edd32" providerId="LiveId" clId="{389769CF-51E8-4D0E-A7CF-DFFDCE5457D9}" dt="2019-07-22T11:02:58.047" v="5485" actId="1076"/>
          <ac:picMkLst>
            <pc:docMk/>
            <pc:sldMk cId="596586839" sldId="324"/>
            <ac:picMk id="11" creationId="{E4BBF852-D967-4C0B-9D1A-DBA1423C4BFE}"/>
          </ac:picMkLst>
        </pc:picChg>
      </pc:sldChg>
      <pc:sldChg chg="addSp delSp modSp add modTransition">
        <pc:chgData name="Stephen Wang" userId="2033283f466edd32" providerId="LiveId" clId="{389769CF-51E8-4D0E-A7CF-DFFDCE5457D9}" dt="2019-07-23T01:00:47.138" v="6107" actId="114"/>
        <pc:sldMkLst>
          <pc:docMk/>
          <pc:sldMk cId="1473620715" sldId="325"/>
        </pc:sldMkLst>
        <pc:spChg chg="add del mod">
          <ac:chgData name="Stephen Wang" userId="2033283f466edd32" providerId="LiveId" clId="{389769CF-51E8-4D0E-A7CF-DFFDCE5457D9}" dt="2019-07-22T11:04:18.317" v="5534"/>
          <ac:spMkLst>
            <pc:docMk/>
            <pc:sldMk cId="1473620715" sldId="325"/>
            <ac:spMk id="3" creationId="{3A59B4F7-0AA7-406F-AAEE-23B537C0C713}"/>
          </ac:spMkLst>
        </pc:spChg>
        <pc:spChg chg="add del mod">
          <ac:chgData name="Stephen Wang" userId="2033283f466edd32" providerId="LiveId" clId="{389769CF-51E8-4D0E-A7CF-DFFDCE5457D9}" dt="2019-07-22T11:04:45.640" v="5537"/>
          <ac:spMkLst>
            <pc:docMk/>
            <pc:sldMk cId="1473620715" sldId="325"/>
            <ac:spMk id="7" creationId="{8A671ABD-1ED3-41D0-B616-4D15984ACDFF}"/>
          </ac:spMkLst>
        </pc:spChg>
        <pc:spChg chg="mod">
          <ac:chgData name="Stephen Wang" userId="2033283f466edd32" providerId="LiveId" clId="{389769CF-51E8-4D0E-A7CF-DFFDCE5457D9}" dt="2019-07-22T11:03:45.590" v="5526" actId="6549"/>
          <ac:spMkLst>
            <pc:docMk/>
            <pc:sldMk cId="1473620715" sldId="325"/>
            <ac:spMk id="10" creationId="{F0850DD5-91BF-4B74-A967-A9505289DBF9}"/>
          </ac:spMkLst>
        </pc:spChg>
        <pc:spChg chg="mod">
          <ac:chgData name="Stephen Wang" userId="2033283f466edd32" providerId="LiveId" clId="{389769CF-51E8-4D0E-A7CF-DFFDCE5457D9}" dt="2019-07-22T11:03:50.744" v="5532" actId="20577"/>
          <ac:spMkLst>
            <pc:docMk/>
            <pc:sldMk cId="1473620715" sldId="325"/>
            <ac:spMk id="13" creationId="{8459F774-95F0-4ADB-B8C0-6EFFB5BAD4A3}"/>
          </ac:spMkLst>
        </pc:spChg>
        <pc:spChg chg="mod">
          <ac:chgData name="Stephen Wang" userId="2033283f466edd32" providerId="LiveId" clId="{389769CF-51E8-4D0E-A7CF-DFFDCE5457D9}" dt="2019-07-23T01:00:47.138" v="6107" actId="114"/>
          <ac:spMkLst>
            <pc:docMk/>
            <pc:sldMk cId="1473620715" sldId="325"/>
            <ac:spMk id="15" creationId="{ECBCC58C-4617-4C4A-8AA3-6324B94DCA86}"/>
          </ac:spMkLst>
        </pc:spChg>
        <pc:spChg chg="add mod">
          <ac:chgData name="Stephen Wang" userId="2033283f466edd32" providerId="LiveId" clId="{389769CF-51E8-4D0E-A7CF-DFFDCE5457D9}" dt="2019-07-23T00:52:52.390" v="6029" actId="14100"/>
          <ac:spMkLst>
            <pc:docMk/>
            <pc:sldMk cId="1473620715" sldId="325"/>
            <ac:spMk id="16" creationId="{E3907B82-FE93-49E7-950F-3AA9B9E78322}"/>
          </ac:spMkLst>
        </pc:spChg>
        <pc:spChg chg="add mod">
          <ac:chgData name="Stephen Wang" userId="2033283f466edd32" providerId="LiveId" clId="{389769CF-51E8-4D0E-A7CF-DFFDCE5457D9}" dt="2019-07-23T00:52:48.463" v="6027" actId="14100"/>
          <ac:spMkLst>
            <pc:docMk/>
            <pc:sldMk cId="1473620715" sldId="325"/>
            <ac:spMk id="17" creationId="{4C7FD891-C251-4967-AA66-1B2B7DAF4A53}"/>
          </ac:spMkLst>
        </pc:spChg>
        <pc:picChg chg="add mod">
          <ac:chgData name="Stephen Wang" userId="2033283f466edd32" providerId="LiveId" clId="{389769CF-51E8-4D0E-A7CF-DFFDCE5457D9}" dt="2019-07-22T11:04:20.297" v="5535" actId="1076"/>
          <ac:picMkLst>
            <pc:docMk/>
            <pc:sldMk cId="1473620715" sldId="325"/>
            <ac:picMk id="4" creationId="{9DECB38D-EF4F-4B55-B747-F592FA1073EE}"/>
          </ac:picMkLst>
        </pc:picChg>
        <pc:picChg chg="del">
          <ac:chgData name="Stephen Wang" userId="2033283f466edd32" providerId="LiveId" clId="{389769CF-51E8-4D0E-A7CF-DFFDCE5457D9}" dt="2019-07-22T11:04:16.841" v="5533" actId="478"/>
          <ac:picMkLst>
            <pc:docMk/>
            <pc:sldMk cId="1473620715" sldId="325"/>
            <ac:picMk id="8" creationId="{B21C053C-5CA4-4FA5-ACDD-3DB3C208611E}"/>
          </ac:picMkLst>
        </pc:picChg>
        <pc:picChg chg="add mod">
          <ac:chgData name="Stephen Wang" userId="2033283f466edd32" providerId="LiveId" clId="{389769CF-51E8-4D0E-A7CF-DFFDCE5457D9}" dt="2019-07-22T11:04:47.813" v="5538" actId="1076"/>
          <ac:picMkLst>
            <pc:docMk/>
            <pc:sldMk cId="1473620715" sldId="325"/>
            <ac:picMk id="9" creationId="{076A4CE1-1A53-49C6-8C00-7C1AF087BAAC}"/>
          </ac:picMkLst>
        </pc:picChg>
        <pc:picChg chg="del">
          <ac:chgData name="Stephen Wang" userId="2033283f466edd32" providerId="LiveId" clId="{389769CF-51E8-4D0E-A7CF-DFFDCE5457D9}" dt="2019-07-22T11:04:44.188" v="5536" actId="478"/>
          <ac:picMkLst>
            <pc:docMk/>
            <pc:sldMk cId="1473620715" sldId="325"/>
            <ac:picMk id="11" creationId="{E4BBF852-D967-4C0B-9D1A-DBA1423C4BFE}"/>
          </ac:picMkLst>
        </pc:picChg>
        <pc:picChg chg="add del">
          <ac:chgData name="Stephen Wang" userId="2033283f466edd32" providerId="LiveId" clId="{389769CF-51E8-4D0E-A7CF-DFFDCE5457D9}" dt="2019-07-22T11:04:58.098" v="5540"/>
          <ac:picMkLst>
            <pc:docMk/>
            <pc:sldMk cId="1473620715" sldId="325"/>
            <ac:picMk id="12" creationId="{66A40BD6-F117-4B69-B467-D926890A3F9B}"/>
          </ac:picMkLst>
        </pc:picChg>
      </pc:sldChg>
      <pc:sldChg chg="addSp delSp modSp add modTransition">
        <pc:chgData name="Stephen Wang" userId="2033283f466edd32" providerId="LiveId" clId="{389769CF-51E8-4D0E-A7CF-DFFDCE5457D9}" dt="2019-07-23T01:00:50.634" v="6108" actId="114"/>
        <pc:sldMkLst>
          <pc:docMk/>
          <pc:sldMk cId="2800939381" sldId="326"/>
        </pc:sldMkLst>
        <pc:spChg chg="add del mod">
          <ac:chgData name="Stephen Wang" userId="2033283f466edd32" providerId="LiveId" clId="{389769CF-51E8-4D0E-A7CF-DFFDCE5457D9}" dt="2019-07-22T11:05:16.126" v="5543" actId="478"/>
          <ac:spMkLst>
            <pc:docMk/>
            <pc:sldMk cId="2800939381" sldId="326"/>
            <ac:spMk id="3" creationId="{6FA6D67E-279A-4258-A8A2-331BF50EACEE}"/>
          </ac:spMkLst>
        </pc:spChg>
        <pc:spChg chg="add del mod">
          <ac:chgData name="Stephen Wang" userId="2033283f466edd32" providerId="LiveId" clId="{389769CF-51E8-4D0E-A7CF-DFFDCE5457D9}" dt="2019-07-22T11:05:16.126" v="5543" actId="478"/>
          <ac:spMkLst>
            <pc:docMk/>
            <pc:sldMk cId="2800939381" sldId="326"/>
            <ac:spMk id="7" creationId="{388FB244-9B64-4C7E-AA33-727F2AB25F73}"/>
          </ac:spMkLst>
        </pc:spChg>
        <pc:spChg chg="add del mod">
          <ac:chgData name="Stephen Wang" userId="2033283f466edd32" providerId="LiveId" clId="{389769CF-51E8-4D0E-A7CF-DFFDCE5457D9}" dt="2019-07-22T11:09:55.466" v="5612" actId="1076"/>
          <ac:spMkLst>
            <pc:docMk/>
            <pc:sldMk cId="2800939381" sldId="326"/>
            <ac:spMk id="10" creationId="{F0850DD5-91BF-4B74-A967-A9505289DBF9}"/>
          </ac:spMkLst>
        </pc:spChg>
        <pc:spChg chg="add mod">
          <ac:chgData name="Stephen Wang" userId="2033283f466edd32" providerId="LiveId" clId="{389769CF-51E8-4D0E-A7CF-DFFDCE5457D9}" dt="2019-07-23T00:29:48.632" v="5655" actId="20577"/>
          <ac:spMkLst>
            <pc:docMk/>
            <pc:sldMk cId="2800939381" sldId="326"/>
            <ac:spMk id="11" creationId="{4C6AE8D6-7259-4166-97CB-216E06A385DF}"/>
          </ac:spMkLst>
        </pc:spChg>
        <pc:spChg chg="add del">
          <ac:chgData name="Stephen Wang" userId="2033283f466edd32" providerId="LiveId" clId="{389769CF-51E8-4D0E-A7CF-DFFDCE5457D9}" dt="2019-07-22T11:05:19.445" v="5544" actId="478"/>
          <ac:spMkLst>
            <pc:docMk/>
            <pc:sldMk cId="2800939381" sldId="326"/>
            <ac:spMk id="13" creationId="{8459F774-95F0-4ADB-B8C0-6EFFB5BAD4A3}"/>
          </ac:spMkLst>
        </pc:spChg>
        <pc:spChg chg="add del mod">
          <ac:chgData name="Stephen Wang" userId="2033283f466edd32" providerId="LiveId" clId="{389769CF-51E8-4D0E-A7CF-DFFDCE5457D9}" dt="2019-07-22T11:05:49.596" v="5569"/>
          <ac:spMkLst>
            <pc:docMk/>
            <pc:sldMk cId="2800939381" sldId="326"/>
            <ac:spMk id="14" creationId="{FCA091E3-E555-437B-A561-DB70DDB37865}"/>
          </ac:spMkLst>
        </pc:spChg>
        <pc:spChg chg="mod">
          <ac:chgData name="Stephen Wang" userId="2033283f466edd32" providerId="LiveId" clId="{389769CF-51E8-4D0E-A7CF-DFFDCE5457D9}" dt="2019-07-23T01:00:50.634" v="6108" actId="114"/>
          <ac:spMkLst>
            <pc:docMk/>
            <pc:sldMk cId="2800939381" sldId="326"/>
            <ac:spMk id="15" creationId="{ECBCC58C-4617-4C4A-8AA3-6324B94DCA86}"/>
          </ac:spMkLst>
        </pc:spChg>
        <pc:picChg chg="add del">
          <ac:chgData name="Stephen Wang" userId="2033283f466edd32" providerId="LiveId" clId="{389769CF-51E8-4D0E-A7CF-DFFDCE5457D9}" dt="2019-07-22T11:05:47.721" v="5568" actId="478"/>
          <ac:picMkLst>
            <pc:docMk/>
            <pc:sldMk cId="2800939381" sldId="326"/>
            <ac:picMk id="4" creationId="{9DECB38D-EF4F-4B55-B747-F592FA1073EE}"/>
          </ac:picMkLst>
        </pc:picChg>
        <pc:picChg chg="add del">
          <ac:chgData name="Stephen Wang" userId="2033283f466edd32" providerId="LiveId" clId="{389769CF-51E8-4D0E-A7CF-DFFDCE5457D9}" dt="2019-07-22T11:05:19.445" v="5544" actId="478"/>
          <ac:picMkLst>
            <pc:docMk/>
            <pc:sldMk cId="2800939381" sldId="326"/>
            <ac:picMk id="9" creationId="{076A4CE1-1A53-49C6-8C00-7C1AF087BAAC}"/>
          </ac:picMkLst>
        </pc:picChg>
        <pc:picChg chg="add mod">
          <ac:chgData name="Stephen Wang" userId="2033283f466edd32" providerId="LiveId" clId="{389769CF-51E8-4D0E-A7CF-DFFDCE5457D9}" dt="2019-07-22T11:09:55.466" v="5612" actId="1076"/>
          <ac:picMkLst>
            <pc:docMk/>
            <pc:sldMk cId="2800939381" sldId="326"/>
            <ac:picMk id="16" creationId="{88EF6EA7-49B9-429C-BA21-5057AF15DB60}"/>
          </ac:picMkLst>
        </pc:picChg>
      </pc:sldChg>
      <pc:sldChg chg="addSp delSp modSp add modTransition">
        <pc:chgData name="Stephen Wang" userId="2033283f466edd32" providerId="LiveId" clId="{389769CF-51E8-4D0E-A7CF-DFFDCE5457D9}" dt="2019-07-23T01:01:05.660" v="6109" actId="114"/>
        <pc:sldMkLst>
          <pc:docMk/>
          <pc:sldMk cId="2065031190" sldId="327"/>
        </pc:sldMkLst>
        <pc:spChg chg="add del mod">
          <ac:chgData name="Stephen Wang" userId="2033283f466edd32" providerId="LiveId" clId="{389769CF-51E8-4D0E-A7CF-DFFDCE5457D9}" dt="2019-07-23T00:33:13.819" v="5799" actId="114"/>
          <ac:spMkLst>
            <pc:docMk/>
            <pc:sldMk cId="2065031190" sldId="327"/>
            <ac:spMk id="3" creationId="{0D11909E-F518-428D-9C3C-B32BC900E460}"/>
          </ac:spMkLst>
        </pc:spChg>
        <pc:spChg chg="add del mod">
          <ac:chgData name="Stephen Wang" userId="2033283f466edd32" providerId="LiveId" clId="{389769CF-51E8-4D0E-A7CF-DFFDCE5457D9}" dt="2019-07-23T00:31:43.030" v="5787"/>
          <ac:spMkLst>
            <pc:docMk/>
            <pc:sldMk cId="2065031190" sldId="327"/>
            <ac:spMk id="5" creationId="{735564AD-D24D-485A-814B-42FF378742F3}"/>
          </ac:spMkLst>
        </pc:spChg>
        <pc:spChg chg="add del">
          <ac:chgData name="Stephen Wang" userId="2033283f466edd32" providerId="LiveId" clId="{389769CF-51E8-4D0E-A7CF-DFFDCE5457D9}" dt="2019-07-23T00:31:57.710" v="5789"/>
          <ac:spMkLst>
            <pc:docMk/>
            <pc:sldMk cId="2065031190" sldId="327"/>
            <ac:spMk id="7" creationId="{1DFF7C6A-3671-4EF3-9B3D-136801DC1FFC}"/>
          </ac:spMkLst>
        </pc:spChg>
        <pc:spChg chg="del">
          <ac:chgData name="Stephen Wang" userId="2033283f466edd32" providerId="LiveId" clId="{389769CF-51E8-4D0E-A7CF-DFFDCE5457D9}" dt="2019-07-23T00:29:56.638" v="5656" actId="478"/>
          <ac:spMkLst>
            <pc:docMk/>
            <pc:sldMk cId="2065031190" sldId="327"/>
            <ac:spMk id="10" creationId="{F0850DD5-91BF-4B74-A967-A9505289DBF9}"/>
          </ac:spMkLst>
        </pc:spChg>
        <pc:spChg chg="del mod">
          <ac:chgData name="Stephen Wang" userId="2033283f466edd32" providerId="LiveId" clId="{389769CF-51E8-4D0E-A7CF-DFFDCE5457D9}" dt="2019-07-23T00:29:56.638" v="5656" actId="478"/>
          <ac:spMkLst>
            <pc:docMk/>
            <pc:sldMk cId="2065031190" sldId="327"/>
            <ac:spMk id="11" creationId="{4C6AE8D6-7259-4166-97CB-216E06A385DF}"/>
          </ac:spMkLst>
        </pc:spChg>
        <pc:spChg chg="add mod">
          <ac:chgData name="Stephen Wang" userId="2033283f466edd32" providerId="LiveId" clId="{389769CF-51E8-4D0E-A7CF-DFFDCE5457D9}" dt="2019-07-23T00:34:16.170" v="5811" actId="14100"/>
          <ac:spMkLst>
            <pc:docMk/>
            <pc:sldMk cId="2065031190" sldId="327"/>
            <ac:spMk id="13" creationId="{273BCB82-00F0-43F8-BAD0-F6614A0F51AB}"/>
          </ac:spMkLst>
        </pc:spChg>
        <pc:spChg chg="mod">
          <ac:chgData name="Stephen Wang" userId="2033283f466edd32" providerId="LiveId" clId="{389769CF-51E8-4D0E-A7CF-DFFDCE5457D9}" dt="2019-07-23T01:01:05.660" v="6109" actId="114"/>
          <ac:spMkLst>
            <pc:docMk/>
            <pc:sldMk cId="2065031190" sldId="327"/>
            <ac:spMk id="15" creationId="{ECBCC58C-4617-4C4A-8AA3-6324B94DCA86}"/>
          </ac:spMkLst>
        </pc:spChg>
        <pc:picChg chg="del">
          <ac:chgData name="Stephen Wang" userId="2033283f466edd32" providerId="LiveId" clId="{389769CF-51E8-4D0E-A7CF-DFFDCE5457D9}" dt="2019-07-23T00:29:56.638" v="5656" actId="478"/>
          <ac:picMkLst>
            <pc:docMk/>
            <pc:sldMk cId="2065031190" sldId="327"/>
            <ac:picMk id="16" creationId="{88EF6EA7-49B9-429C-BA21-5057AF15DB60}"/>
          </ac:picMkLst>
        </pc:picChg>
        <pc:picChg chg="add">
          <ac:chgData name="Stephen Wang" userId="2033283f466edd32" providerId="LiveId" clId="{389769CF-51E8-4D0E-A7CF-DFFDCE5457D9}" dt="2019-07-23T00:31:43.030" v="5787"/>
          <ac:picMkLst>
            <pc:docMk/>
            <pc:sldMk cId="2065031190" sldId="327"/>
            <ac:picMk id="7170" creationId="{F84EEBA0-4769-48D2-B07D-96F2DF9428A4}"/>
          </ac:picMkLst>
        </pc:picChg>
      </pc:sldChg>
      <pc:sldChg chg="addSp delSp modSp add modTransition">
        <pc:chgData name="Stephen Wang" userId="2033283f466edd32" providerId="LiveId" clId="{389769CF-51E8-4D0E-A7CF-DFFDCE5457D9}" dt="2019-07-23T01:01:09.841" v="6110" actId="114"/>
        <pc:sldMkLst>
          <pc:docMk/>
          <pc:sldMk cId="1043947180" sldId="328"/>
        </pc:sldMkLst>
        <pc:spChg chg="add del mod">
          <ac:chgData name="Stephen Wang" userId="2033283f466edd32" providerId="LiveId" clId="{389769CF-51E8-4D0E-A7CF-DFFDCE5457D9}" dt="2019-07-23T00:48:43.956" v="5942"/>
          <ac:spMkLst>
            <pc:docMk/>
            <pc:sldMk cId="1043947180" sldId="328"/>
            <ac:spMk id="2" creationId="{B5A58884-4776-43D3-AE31-D7FCB6472AC2}"/>
          </ac:spMkLst>
        </pc:spChg>
        <pc:spChg chg="del">
          <ac:chgData name="Stephen Wang" userId="2033283f466edd32" providerId="LiveId" clId="{389769CF-51E8-4D0E-A7CF-DFFDCE5457D9}" dt="2019-07-23T00:35:52.825" v="5817" actId="478"/>
          <ac:spMkLst>
            <pc:docMk/>
            <pc:sldMk cId="1043947180" sldId="328"/>
            <ac:spMk id="3" creationId="{0D11909E-F518-428D-9C3C-B32BC900E460}"/>
          </ac:spMkLst>
        </pc:spChg>
        <pc:spChg chg="add del mod">
          <ac:chgData name="Stephen Wang" userId="2033283f466edd32" providerId="LiveId" clId="{389769CF-51E8-4D0E-A7CF-DFFDCE5457D9}" dt="2019-07-23T00:47:20.516" v="5907"/>
          <ac:spMkLst>
            <pc:docMk/>
            <pc:sldMk cId="1043947180" sldId="328"/>
            <ac:spMk id="4" creationId="{2EC42CA3-5CA9-4BA7-B49B-9FEB0B5D4F37}"/>
          </ac:spMkLst>
        </pc:spChg>
        <pc:spChg chg="add mod">
          <ac:chgData name="Stephen Wang" userId="2033283f466edd32" providerId="LiveId" clId="{389769CF-51E8-4D0E-A7CF-DFFDCE5457D9}" dt="2019-07-23T00:50:45.488" v="5991" actId="1076"/>
          <ac:spMkLst>
            <pc:docMk/>
            <pc:sldMk cId="1043947180" sldId="328"/>
            <ac:spMk id="10" creationId="{62DFF73A-9CE9-4D77-BF67-A02CAB0620AB}"/>
          </ac:spMkLst>
        </pc:spChg>
        <pc:spChg chg="add mod">
          <ac:chgData name="Stephen Wang" userId="2033283f466edd32" providerId="LiveId" clId="{389769CF-51E8-4D0E-A7CF-DFFDCE5457D9}" dt="2019-07-23T00:50:45.488" v="5991" actId="1076"/>
          <ac:spMkLst>
            <pc:docMk/>
            <pc:sldMk cId="1043947180" sldId="328"/>
            <ac:spMk id="12" creationId="{A42924C2-64BC-4B48-821E-85CF2E76945D}"/>
          </ac:spMkLst>
        </pc:spChg>
        <pc:spChg chg="del">
          <ac:chgData name="Stephen Wang" userId="2033283f466edd32" providerId="LiveId" clId="{389769CF-51E8-4D0E-A7CF-DFFDCE5457D9}" dt="2019-07-23T00:35:52.825" v="5817" actId="478"/>
          <ac:spMkLst>
            <pc:docMk/>
            <pc:sldMk cId="1043947180" sldId="328"/>
            <ac:spMk id="13" creationId="{273BCB82-00F0-43F8-BAD0-F6614A0F51AB}"/>
          </ac:spMkLst>
        </pc:spChg>
        <pc:spChg chg="add mod">
          <ac:chgData name="Stephen Wang" userId="2033283f466edd32" providerId="LiveId" clId="{389769CF-51E8-4D0E-A7CF-DFFDCE5457D9}" dt="2019-07-23T00:54:11.177" v="6045" actId="1076"/>
          <ac:spMkLst>
            <pc:docMk/>
            <pc:sldMk cId="1043947180" sldId="328"/>
            <ac:spMk id="14" creationId="{02E9D89C-3DC0-47C7-9F26-7831CA43CF5D}"/>
          </ac:spMkLst>
        </pc:spChg>
        <pc:spChg chg="mod">
          <ac:chgData name="Stephen Wang" userId="2033283f466edd32" providerId="LiveId" clId="{389769CF-51E8-4D0E-A7CF-DFFDCE5457D9}" dt="2019-07-23T01:01:09.841" v="6110" actId="114"/>
          <ac:spMkLst>
            <pc:docMk/>
            <pc:sldMk cId="1043947180" sldId="328"/>
            <ac:spMk id="15" creationId="{ECBCC58C-4617-4C4A-8AA3-6324B94DCA86}"/>
          </ac:spMkLst>
        </pc:spChg>
        <pc:spChg chg="add mod">
          <ac:chgData name="Stephen Wang" userId="2033283f466edd32" providerId="LiveId" clId="{389769CF-51E8-4D0E-A7CF-DFFDCE5457D9}" dt="2019-07-23T00:54:32.132" v="6046" actId="14100"/>
          <ac:spMkLst>
            <pc:docMk/>
            <pc:sldMk cId="1043947180" sldId="328"/>
            <ac:spMk id="16" creationId="{E9B6A960-4055-4B14-82CE-8CD566F68D7F}"/>
          </ac:spMkLst>
        </pc:spChg>
        <pc:picChg chg="add mod">
          <ac:chgData name="Stephen Wang" userId="2033283f466edd32" providerId="LiveId" clId="{389769CF-51E8-4D0E-A7CF-DFFDCE5457D9}" dt="2019-07-23T00:50:45.488" v="5991" actId="1076"/>
          <ac:picMkLst>
            <pc:docMk/>
            <pc:sldMk cId="1043947180" sldId="328"/>
            <ac:picMk id="5" creationId="{F8123ECE-9278-4904-BE3D-B4A2513F70A1}"/>
          </ac:picMkLst>
        </pc:picChg>
        <pc:picChg chg="add mod">
          <ac:chgData name="Stephen Wang" userId="2033283f466edd32" providerId="LiveId" clId="{389769CF-51E8-4D0E-A7CF-DFFDCE5457D9}" dt="2019-07-23T00:50:45.488" v="5991" actId="1076"/>
          <ac:picMkLst>
            <pc:docMk/>
            <pc:sldMk cId="1043947180" sldId="328"/>
            <ac:picMk id="7" creationId="{71E3E6FF-CAF1-4EA1-A0CF-E522D1A7EB81}"/>
          </ac:picMkLst>
        </pc:picChg>
        <pc:picChg chg="del">
          <ac:chgData name="Stephen Wang" userId="2033283f466edd32" providerId="LiveId" clId="{389769CF-51E8-4D0E-A7CF-DFFDCE5457D9}" dt="2019-07-23T00:35:52.825" v="5817" actId="478"/>
          <ac:picMkLst>
            <pc:docMk/>
            <pc:sldMk cId="1043947180" sldId="328"/>
            <ac:picMk id="7170" creationId="{F84EEBA0-4769-48D2-B07D-96F2DF9428A4}"/>
          </ac:picMkLst>
        </pc:picChg>
      </pc:sldChg>
      <pc:sldChg chg="addSp delSp modSp add modTransition">
        <pc:chgData name="Stephen Wang" userId="2033283f466edd32" providerId="LiveId" clId="{389769CF-51E8-4D0E-A7CF-DFFDCE5457D9}" dt="2019-07-23T01:01:14.641" v="6111" actId="114"/>
        <pc:sldMkLst>
          <pc:docMk/>
          <pc:sldMk cId="1965704925" sldId="330"/>
        </pc:sldMkLst>
        <pc:spChg chg="add del mod">
          <ac:chgData name="Stephen Wang" userId="2033283f466edd32" providerId="LiveId" clId="{389769CF-51E8-4D0E-A7CF-DFFDCE5457D9}" dt="2019-07-23T00:51:42.291" v="5995"/>
          <ac:spMkLst>
            <pc:docMk/>
            <pc:sldMk cId="1965704925" sldId="330"/>
            <ac:spMk id="3" creationId="{CA1E2ACB-67F8-404A-A849-1D550FE0A9FB}"/>
          </ac:spMkLst>
        </pc:spChg>
        <pc:spChg chg="add del mod">
          <ac:chgData name="Stephen Wang" userId="2033283f466edd32" providerId="LiveId" clId="{389769CF-51E8-4D0E-A7CF-DFFDCE5457D9}" dt="2019-07-23T00:52:19.007" v="6013"/>
          <ac:spMkLst>
            <pc:docMk/>
            <pc:sldMk cId="1965704925" sldId="330"/>
            <ac:spMk id="8" creationId="{DDE3537C-B3A4-4362-A47E-338A00FAE576}"/>
          </ac:spMkLst>
        </pc:spChg>
        <pc:spChg chg="mod">
          <ac:chgData name="Stephen Wang" userId="2033283f466edd32" providerId="LiveId" clId="{389769CF-51E8-4D0E-A7CF-DFFDCE5457D9}" dt="2019-07-23T00:51:58.039" v="6010" actId="20577"/>
          <ac:spMkLst>
            <pc:docMk/>
            <pc:sldMk cId="1965704925" sldId="330"/>
            <ac:spMk id="10" creationId="{62DFF73A-9CE9-4D77-BF67-A02CAB0620AB}"/>
          </ac:spMkLst>
        </pc:spChg>
        <pc:spChg chg="mod">
          <ac:chgData name="Stephen Wang" userId="2033283f466edd32" providerId="LiveId" clId="{389769CF-51E8-4D0E-A7CF-DFFDCE5457D9}" dt="2019-07-23T00:52:30.164" v="6025" actId="20577"/>
          <ac:spMkLst>
            <pc:docMk/>
            <pc:sldMk cId="1965704925" sldId="330"/>
            <ac:spMk id="12" creationId="{A42924C2-64BC-4B48-821E-85CF2E76945D}"/>
          </ac:spMkLst>
        </pc:spChg>
        <pc:spChg chg="add mod">
          <ac:chgData name="Stephen Wang" userId="2033283f466edd32" providerId="LiveId" clId="{389769CF-51E8-4D0E-A7CF-DFFDCE5457D9}" dt="2019-07-23T00:54:45.554" v="6049" actId="14100"/>
          <ac:spMkLst>
            <pc:docMk/>
            <pc:sldMk cId="1965704925" sldId="330"/>
            <ac:spMk id="14" creationId="{5DAF0F51-2AE3-433D-B24A-C96C9B6948E3}"/>
          </ac:spMkLst>
        </pc:spChg>
        <pc:spChg chg="mod">
          <ac:chgData name="Stephen Wang" userId="2033283f466edd32" providerId="LiveId" clId="{389769CF-51E8-4D0E-A7CF-DFFDCE5457D9}" dt="2019-07-23T01:01:14.641" v="6111" actId="114"/>
          <ac:spMkLst>
            <pc:docMk/>
            <pc:sldMk cId="1965704925" sldId="330"/>
            <ac:spMk id="15" creationId="{ECBCC58C-4617-4C4A-8AA3-6324B94DCA86}"/>
          </ac:spMkLst>
        </pc:spChg>
        <pc:spChg chg="add mod">
          <ac:chgData name="Stephen Wang" userId="2033283f466edd32" providerId="LiveId" clId="{389769CF-51E8-4D0E-A7CF-DFFDCE5457D9}" dt="2019-07-23T00:55:10.254" v="6056" actId="14100"/>
          <ac:spMkLst>
            <pc:docMk/>
            <pc:sldMk cId="1965704925" sldId="330"/>
            <ac:spMk id="16" creationId="{DCB28B1F-BE49-430E-A46D-620D2B031423}"/>
          </ac:spMkLst>
        </pc:spChg>
        <pc:spChg chg="add del">
          <ac:chgData name="Stephen Wang" userId="2033283f466edd32" providerId="LiveId" clId="{389769CF-51E8-4D0E-A7CF-DFFDCE5457D9}" dt="2019-07-23T00:55:53.306" v="6058"/>
          <ac:spMkLst>
            <pc:docMk/>
            <pc:sldMk cId="1965704925" sldId="330"/>
            <ac:spMk id="17" creationId="{80DEAE95-1424-47C6-AAAB-A99064CE42A1}"/>
          </ac:spMkLst>
        </pc:spChg>
        <pc:picChg chg="del">
          <ac:chgData name="Stephen Wang" userId="2033283f466edd32" providerId="LiveId" clId="{389769CF-51E8-4D0E-A7CF-DFFDCE5457D9}" dt="2019-07-23T00:51:40.212" v="5994" actId="478"/>
          <ac:picMkLst>
            <pc:docMk/>
            <pc:sldMk cId="1965704925" sldId="330"/>
            <ac:picMk id="5" creationId="{F8123ECE-9278-4904-BE3D-B4A2513F70A1}"/>
          </ac:picMkLst>
        </pc:picChg>
        <pc:picChg chg="del mod">
          <ac:chgData name="Stephen Wang" userId="2033283f466edd32" providerId="LiveId" clId="{389769CF-51E8-4D0E-A7CF-DFFDCE5457D9}" dt="2019-07-23T00:52:17.651" v="6012" actId="478"/>
          <ac:picMkLst>
            <pc:docMk/>
            <pc:sldMk cId="1965704925" sldId="330"/>
            <ac:picMk id="7" creationId="{71E3E6FF-CAF1-4EA1-A0CF-E522D1A7EB81}"/>
          </ac:picMkLst>
        </pc:picChg>
        <pc:picChg chg="add mod">
          <ac:chgData name="Stephen Wang" userId="2033283f466edd32" providerId="LiveId" clId="{389769CF-51E8-4D0E-A7CF-DFFDCE5457D9}" dt="2019-07-23T00:52:25.607" v="6014" actId="1076"/>
          <ac:picMkLst>
            <pc:docMk/>
            <pc:sldMk cId="1965704925" sldId="330"/>
            <ac:picMk id="9" creationId="{F046C7DD-4433-4B32-B4E6-AE3DBF01CCB8}"/>
          </ac:picMkLst>
        </pc:picChg>
        <pc:picChg chg="add mod">
          <ac:chgData name="Stephen Wang" userId="2033283f466edd32" providerId="LiveId" clId="{389769CF-51E8-4D0E-A7CF-DFFDCE5457D9}" dt="2019-07-23T00:51:45.124" v="5996" actId="1076"/>
          <ac:picMkLst>
            <pc:docMk/>
            <pc:sldMk cId="1965704925" sldId="330"/>
            <ac:picMk id="11" creationId="{9472B978-0EFA-44C9-8330-D3A9466A5AAA}"/>
          </ac:picMkLst>
        </pc:picChg>
      </pc:sldChg>
      <pc:sldChg chg="modSp add modTransition">
        <pc:chgData name="Stephen Wang" userId="2033283f466edd32" providerId="LiveId" clId="{389769CF-51E8-4D0E-A7CF-DFFDCE5457D9}" dt="2019-07-23T00:57:02.790" v="6097"/>
        <pc:sldMkLst>
          <pc:docMk/>
          <pc:sldMk cId="1793486500" sldId="331"/>
        </pc:sldMkLst>
        <pc:spChg chg="mod">
          <ac:chgData name="Stephen Wang" userId="2033283f466edd32" providerId="LiveId" clId="{389769CF-51E8-4D0E-A7CF-DFFDCE5457D9}" dt="2019-07-23T00:56:13.456" v="6095" actId="20577"/>
          <ac:spMkLst>
            <pc:docMk/>
            <pc:sldMk cId="1793486500" sldId="331"/>
            <ac:spMk id="4" creationId="{69C51D9E-F792-4069-A1B7-56FDA6317FEE}"/>
          </ac:spMkLst>
        </pc:spChg>
      </pc:sldChg>
      <pc:sldChg chg="modSp add">
        <pc:chgData name="Stephen Wang" userId="2033283f466edd32" providerId="LiveId" clId="{389769CF-51E8-4D0E-A7CF-DFFDCE5457D9}" dt="2019-07-23T01:34:38.744" v="6600" actId="1076"/>
        <pc:sldMkLst>
          <pc:docMk/>
          <pc:sldMk cId="393302667" sldId="333"/>
        </pc:sldMkLst>
        <pc:spChg chg="mod">
          <ac:chgData name="Stephen Wang" userId="2033283f466edd32" providerId="LiveId" clId="{389769CF-51E8-4D0E-A7CF-DFFDCE5457D9}" dt="2019-07-23T01:34:38.744" v="6600" actId="1076"/>
          <ac:spMkLst>
            <pc:docMk/>
            <pc:sldMk cId="393302667" sldId="333"/>
            <ac:spMk id="2" creationId="{05A9C7F9-A194-4D19-A225-8D9FDE2DB224}"/>
          </ac:spMkLst>
        </pc:spChg>
      </pc:sldChg>
      <pc:sldChg chg="addSp delSp modSp add">
        <pc:chgData name="Stephen Wang" userId="2033283f466edd32" providerId="LiveId" clId="{389769CF-51E8-4D0E-A7CF-DFFDCE5457D9}" dt="2019-07-23T01:46:10.841" v="6892" actId="114"/>
        <pc:sldMkLst>
          <pc:docMk/>
          <pc:sldMk cId="668785498" sldId="334"/>
        </pc:sldMkLst>
        <pc:spChg chg="mod">
          <ac:chgData name="Stephen Wang" userId="2033283f466edd32" providerId="LiveId" clId="{389769CF-51E8-4D0E-A7CF-DFFDCE5457D9}" dt="2019-07-23T01:46:10.841" v="6892" actId="114"/>
          <ac:spMkLst>
            <pc:docMk/>
            <pc:sldMk cId="668785498" sldId="334"/>
            <ac:spMk id="2" creationId="{05A9C7F9-A194-4D19-A225-8D9FDE2DB224}"/>
          </ac:spMkLst>
        </pc:spChg>
        <pc:spChg chg="mod">
          <ac:chgData name="Stephen Wang" userId="2033283f466edd32" providerId="LiveId" clId="{389769CF-51E8-4D0E-A7CF-DFFDCE5457D9}" dt="2019-07-23T01:43:48.032" v="6622" actId="20577"/>
          <ac:spMkLst>
            <pc:docMk/>
            <pc:sldMk cId="668785498" sldId="334"/>
            <ac:spMk id="15" creationId="{ECBCC58C-4617-4C4A-8AA3-6324B94DCA86}"/>
          </ac:spMkLst>
        </pc:spChg>
        <pc:picChg chg="add del mod">
          <ac:chgData name="Stephen Wang" userId="2033283f466edd32" providerId="LiveId" clId="{389769CF-51E8-4D0E-A7CF-DFFDCE5457D9}" dt="2019-07-23T01:43:53.389" v="6624" actId="1076"/>
          <ac:picMkLst>
            <pc:docMk/>
            <pc:sldMk cId="668785498" sldId="334"/>
            <ac:picMk id="16" creationId="{50ADFB1E-CD68-4E37-9281-67947EEAFFC3}"/>
          </ac:picMkLst>
        </pc:picChg>
        <pc:picChg chg="add del">
          <ac:chgData name="Stephen Wang" userId="2033283f466edd32" providerId="LiveId" clId="{389769CF-51E8-4D0E-A7CF-DFFDCE5457D9}" dt="2019-07-23T01:43:35.509" v="6605" actId="478"/>
          <ac:picMkLst>
            <pc:docMk/>
            <pc:sldMk cId="668785498" sldId="334"/>
            <ac:picMk id="17" creationId="{B262C7D2-875D-4880-A8F1-27EA0D1BBB80}"/>
          </ac:picMkLst>
        </pc:picChg>
        <pc:picChg chg="add del">
          <ac:chgData name="Stephen Wang" userId="2033283f466edd32" providerId="LiveId" clId="{389769CF-51E8-4D0E-A7CF-DFFDCE5457D9}" dt="2019-07-23T01:43:35.509" v="6605" actId="478"/>
          <ac:picMkLst>
            <pc:docMk/>
            <pc:sldMk cId="668785498" sldId="334"/>
            <ac:picMk id="18" creationId="{231F0440-0744-427B-A481-5314EF9B5AC3}"/>
          </ac:picMkLst>
        </pc:picChg>
      </pc:sldChg>
    </pc:docChg>
  </pc:docChgLst>
  <pc:docChgLst>
    <pc:chgData name="Stephen Wang" userId="2033283f466edd32" providerId="LiveId" clId="{B7088328-6B6B-4D92-997E-D498A1BCB4F8}"/>
    <pc:docChg chg="modSld">
      <pc:chgData name="Stephen Wang" userId="2033283f466edd32" providerId="LiveId" clId="{B7088328-6B6B-4D92-997E-D498A1BCB4F8}" dt="2019-08-26T13:25:08.371" v="1" actId="20577"/>
      <pc:docMkLst>
        <pc:docMk/>
      </pc:docMkLst>
      <pc:sldChg chg="modSp">
        <pc:chgData name="Stephen Wang" userId="2033283f466edd32" providerId="LiveId" clId="{B7088328-6B6B-4D92-997E-D498A1BCB4F8}" dt="2019-08-26T13:25:08.371" v="1" actId="20577"/>
        <pc:sldMkLst>
          <pc:docMk/>
          <pc:sldMk cId="3745752722" sldId="272"/>
        </pc:sldMkLst>
        <pc:spChg chg="mod">
          <ac:chgData name="Stephen Wang" userId="2033283f466edd32" providerId="LiveId" clId="{B7088328-6B6B-4D92-997E-D498A1BCB4F8}" dt="2019-08-26T13:25:08.371" v="1" actId="20577"/>
          <ac:spMkLst>
            <pc:docMk/>
            <pc:sldMk cId="3745752722" sldId="272"/>
            <ac:spMk id="11" creationId="{02DE64EB-6651-40E1-94BC-1E4AF0E80B5C}"/>
          </ac:spMkLst>
        </pc:spChg>
      </pc:sldChg>
    </pc:docChg>
  </pc:docChgLst>
  <pc:docChgLst>
    <pc:chgData name="Wang Stephen" userId="2033283f466edd32" providerId="LiveId" clId="{F414013A-CC31-3849-BBAF-042CBF01AC91}"/>
    <pc:docChg chg="modSld">
      <pc:chgData name="Wang Stephen" userId="2033283f466edd32" providerId="LiveId" clId="{F414013A-CC31-3849-BBAF-042CBF01AC91}" dt="2019-07-24T04:41:14.244" v="16" actId="14100"/>
      <pc:docMkLst>
        <pc:docMk/>
      </pc:docMkLst>
      <pc:sldChg chg="modSp">
        <pc:chgData name="Wang Stephen" userId="2033283f466edd32" providerId="LiveId" clId="{F414013A-CC31-3849-BBAF-042CBF01AC91}" dt="2019-07-24T04:41:14.244" v="16" actId="14100"/>
        <pc:sldMkLst>
          <pc:docMk/>
          <pc:sldMk cId="3745752722" sldId="272"/>
        </pc:sldMkLst>
        <pc:spChg chg="mod">
          <ac:chgData name="Wang Stephen" userId="2033283f466edd32" providerId="LiveId" clId="{F414013A-CC31-3849-BBAF-042CBF01AC91}" dt="2019-07-24T04:41:14.244" v="16" actId="14100"/>
          <ac:spMkLst>
            <pc:docMk/>
            <pc:sldMk cId="3745752722" sldId="272"/>
            <ac:spMk id="3" creationId="{62FC2E14-24A9-4C48-BA13-A2E74B0AAD2F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099A2C-C370-4530-BF33-47C3AB493243}" type="datetimeFigureOut">
              <a:rPr lang="en-AU" smtClean="0"/>
              <a:t>26/08/2019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E4B725-2203-4ED2-9256-A661C18EFA6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932654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146" name="Text Placeholder 135">
            <a:extLst>
              <a:ext uri="{FF2B5EF4-FFF2-40B4-BE49-F238E27FC236}">
                <a16:creationId xmlns:a16="http://schemas.microsoft.com/office/drawing/2014/main" id="{56E7987E-D425-4641-A476-A2F2AFEFA92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grpSp>
        <p:nvGrpSpPr>
          <p:cNvPr id="67" name="Group 4">
            <a:extLst>
              <a:ext uri="{FF2B5EF4-FFF2-40B4-BE49-F238E27FC236}">
                <a16:creationId xmlns:a16="http://schemas.microsoft.com/office/drawing/2014/main" id="{17413FA8-B926-4F79-BE67-4D826E05949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</p:grpSpPr>
        <p:sp>
          <p:nvSpPr>
            <p:cNvPr id="68" name="AutoShape 3">
              <a:extLst>
                <a:ext uri="{FF2B5EF4-FFF2-40B4-BE49-F238E27FC236}">
                  <a16:creationId xmlns:a16="http://schemas.microsoft.com/office/drawing/2014/main" id="{67A0898D-5E9C-4ECA-8716-B27BD4E303A7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69" name="Rectangle 5">
              <a:extLst>
                <a:ext uri="{FF2B5EF4-FFF2-40B4-BE49-F238E27FC236}">
                  <a16:creationId xmlns:a16="http://schemas.microsoft.com/office/drawing/2014/main" id="{239A1E07-3A1C-41F5-92ED-8B3567E0FF1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0" name="Freeform 6">
              <a:extLst>
                <a:ext uri="{FF2B5EF4-FFF2-40B4-BE49-F238E27FC236}">
                  <a16:creationId xmlns:a16="http://schemas.microsoft.com/office/drawing/2014/main" id="{E9D6C4A4-2B67-4288-817E-9A4BFFCA30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1" name="Freeform 7">
              <a:extLst>
                <a:ext uri="{FF2B5EF4-FFF2-40B4-BE49-F238E27FC236}">
                  <a16:creationId xmlns:a16="http://schemas.microsoft.com/office/drawing/2014/main" id="{6B8D6F90-2C6B-4628-AE61-C65FEE4878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C0E4DAA6-41BC-4FB2-8CF3-65E9131F42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2474DAF8-D7A5-411C-A001-70D5A07D88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10">
              <a:extLst>
                <a:ext uri="{FF2B5EF4-FFF2-40B4-BE49-F238E27FC236}">
                  <a16:creationId xmlns:a16="http://schemas.microsoft.com/office/drawing/2014/main" id="{06B8E519-0572-4B3F-9254-9C405ADACC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4DA47499-7EFA-44C7-93C9-40237E640F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C8EA471D-6FAF-4C4F-B21D-814C5991B9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BEC055FD-07C4-4F86-A926-EFFCD0E704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DBC8C3F1-E782-4E33-8648-C0D9005D2F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5">
              <a:extLst>
                <a:ext uri="{FF2B5EF4-FFF2-40B4-BE49-F238E27FC236}">
                  <a16:creationId xmlns:a16="http://schemas.microsoft.com/office/drawing/2014/main" id="{511543D3-2D83-4FA7-A510-0D59ED4DFD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6">
              <a:extLst>
                <a:ext uri="{FF2B5EF4-FFF2-40B4-BE49-F238E27FC236}">
                  <a16:creationId xmlns:a16="http://schemas.microsoft.com/office/drawing/2014/main" id="{5C99A006-6A36-4318-A0F6-FC763AF1FD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2" name="Freeform 17">
              <a:extLst>
                <a:ext uri="{FF2B5EF4-FFF2-40B4-BE49-F238E27FC236}">
                  <a16:creationId xmlns:a16="http://schemas.microsoft.com/office/drawing/2014/main" id="{D65C69B5-F055-4C41-976C-E6733BC98A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8">
              <a:extLst>
                <a:ext uri="{FF2B5EF4-FFF2-40B4-BE49-F238E27FC236}">
                  <a16:creationId xmlns:a16="http://schemas.microsoft.com/office/drawing/2014/main" id="{1A3177FB-A0BD-4B08-B181-14A829DF1B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9">
              <a:extLst>
                <a:ext uri="{FF2B5EF4-FFF2-40B4-BE49-F238E27FC236}">
                  <a16:creationId xmlns:a16="http://schemas.microsoft.com/office/drawing/2014/main" id="{3528B336-8FBC-4C1E-B4B2-C99449F8E8B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20">
              <a:extLst>
                <a:ext uri="{FF2B5EF4-FFF2-40B4-BE49-F238E27FC236}">
                  <a16:creationId xmlns:a16="http://schemas.microsoft.com/office/drawing/2014/main" id="{BD4F46C1-2FE6-44C8-A55E-45E98246F6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Rectangle 21">
              <a:extLst>
                <a:ext uri="{FF2B5EF4-FFF2-40B4-BE49-F238E27FC236}">
                  <a16:creationId xmlns:a16="http://schemas.microsoft.com/office/drawing/2014/main" id="{09DD4248-B5EF-40DF-AEE7-8BD9A8A7418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0EF4CE3A-3112-407D-B00C-337ACD7FDA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EEE8532D-E6E7-4BD0-9A45-58E8A1A93D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2B2B85B8-C753-425A-ACC5-3B2B2268FE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023916B4-1AD7-4055-9353-DB438003EF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6D2086AF-BC95-4BE8-AB84-A66F4C80A6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E7A147C6-9FDA-4D95-A42A-92861D17D6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45D5BF2A-EF85-417C-B03F-30CEAE118D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795098EC-2ACB-4C39-AA2D-A12FF06BA7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447048D5-71A3-4A33-9E51-0388E2EC90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5866A8C0-C096-47DA-9C8E-D82E74E479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4B91E936-1F6C-4BAE-9F8C-2A198926D7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4">
              <a:extLst>
                <a:ext uri="{FF2B5EF4-FFF2-40B4-BE49-F238E27FC236}">
                  <a16:creationId xmlns:a16="http://schemas.microsoft.com/office/drawing/2014/main" id="{88823701-A9F3-4323-AD0C-A2AD4BE0B9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5">
              <a:extLst>
                <a:ext uri="{FF2B5EF4-FFF2-40B4-BE49-F238E27FC236}">
                  <a16:creationId xmlns:a16="http://schemas.microsoft.com/office/drawing/2014/main" id="{C495104A-F915-4B0C-961E-EF42EEA3C8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6">
              <a:extLst>
                <a:ext uri="{FF2B5EF4-FFF2-40B4-BE49-F238E27FC236}">
                  <a16:creationId xmlns:a16="http://schemas.microsoft.com/office/drawing/2014/main" id="{6A51DB3B-303A-4D1F-A5E4-A76D700245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7">
              <a:extLst>
                <a:ext uri="{FF2B5EF4-FFF2-40B4-BE49-F238E27FC236}">
                  <a16:creationId xmlns:a16="http://schemas.microsoft.com/office/drawing/2014/main" id="{E2E2D34A-EEA4-4A9C-81F3-B794F5CEFE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8B3BECFC-710D-46F1-96FF-B5371F927C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9">
              <a:extLst>
                <a:ext uri="{FF2B5EF4-FFF2-40B4-BE49-F238E27FC236}">
                  <a16:creationId xmlns:a16="http://schemas.microsoft.com/office/drawing/2014/main" id="{90665531-8DF2-4759-B8DB-FEF6D91D48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40">
              <a:extLst>
                <a:ext uri="{FF2B5EF4-FFF2-40B4-BE49-F238E27FC236}">
                  <a16:creationId xmlns:a16="http://schemas.microsoft.com/office/drawing/2014/main" id="{26F566F5-E589-4F94-81DD-DD2CA39F85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1">
              <a:extLst>
                <a:ext uri="{FF2B5EF4-FFF2-40B4-BE49-F238E27FC236}">
                  <a16:creationId xmlns:a16="http://schemas.microsoft.com/office/drawing/2014/main" id="{AD2F1B90-FBA5-468A-ADE5-6AF4A84870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2">
              <a:extLst>
                <a:ext uri="{FF2B5EF4-FFF2-40B4-BE49-F238E27FC236}">
                  <a16:creationId xmlns:a16="http://schemas.microsoft.com/office/drawing/2014/main" id="{2FD588FF-B434-4865-9645-F295045E86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3">
              <a:extLst>
                <a:ext uri="{FF2B5EF4-FFF2-40B4-BE49-F238E27FC236}">
                  <a16:creationId xmlns:a16="http://schemas.microsoft.com/office/drawing/2014/main" id="{19302DA6-B22F-4EF5-A69A-ABD9063A84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4">
              <a:extLst>
                <a:ext uri="{FF2B5EF4-FFF2-40B4-BE49-F238E27FC236}">
                  <a16:creationId xmlns:a16="http://schemas.microsoft.com/office/drawing/2014/main" id="{FE7EC85F-4555-4FCA-8CCD-19C42F488E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5">
              <a:extLst>
                <a:ext uri="{FF2B5EF4-FFF2-40B4-BE49-F238E27FC236}">
                  <a16:creationId xmlns:a16="http://schemas.microsoft.com/office/drawing/2014/main" id="{1962168F-4DE0-46A6-8EFD-C4A1BA3751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7B9E10B1-1CAA-4E4C-B256-1BA034A292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7">
              <a:extLst>
                <a:ext uri="{FF2B5EF4-FFF2-40B4-BE49-F238E27FC236}">
                  <a16:creationId xmlns:a16="http://schemas.microsoft.com/office/drawing/2014/main" id="{A8D8148A-C053-4A37-844E-75EF041690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8">
              <a:extLst>
                <a:ext uri="{FF2B5EF4-FFF2-40B4-BE49-F238E27FC236}">
                  <a16:creationId xmlns:a16="http://schemas.microsoft.com/office/drawing/2014/main" id="{A20CEF9E-743B-4F98-9FF0-EBBBC4FEB2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9">
              <a:extLst>
                <a:ext uri="{FF2B5EF4-FFF2-40B4-BE49-F238E27FC236}">
                  <a16:creationId xmlns:a16="http://schemas.microsoft.com/office/drawing/2014/main" id="{B790B20E-FD43-462D-8007-EC2B15D8FC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3DCCF01C-7444-4B23-BDF1-D8027642EA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9C1F7A58-7A43-4EF6-8310-FC2223E349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CFADC32E-9FC7-4E6E-842D-E7A407A371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D5B27FA2-8D3C-408A-9480-A049E6D384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1FE7A3D8-FB06-4617-BFC5-9D2DCCA8AB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:a16="http://schemas.microsoft.com/office/drawing/2014/main" id="{465E4A38-A19E-4A38-8E8A-A82D12FA56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:a16="http://schemas.microsoft.com/office/drawing/2014/main" id="{A1F24538-62EE-43F6-AFF0-9E5AC6235F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7">
              <a:extLst>
                <a:ext uri="{FF2B5EF4-FFF2-40B4-BE49-F238E27FC236}">
                  <a16:creationId xmlns:a16="http://schemas.microsoft.com/office/drawing/2014/main" id="{E45D68DF-3FB9-4397-9E42-B8F0FD2CBC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8">
              <a:extLst>
                <a:ext uri="{FF2B5EF4-FFF2-40B4-BE49-F238E27FC236}">
                  <a16:creationId xmlns:a16="http://schemas.microsoft.com/office/drawing/2014/main" id="{A559BEA7-D8F9-48FE-8B9C-D2CC236311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9">
              <a:extLst>
                <a:ext uri="{FF2B5EF4-FFF2-40B4-BE49-F238E27FC236}">
                  <a16:creationId xmlns:a16="http://schemas.microsoft.com/office/drawing/2014/main" id="{00C3857F-D388-4662-B791-624CEA2D4E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60">
              <a:extLst>
                <a:ext uri="{FF2B5EF4-FFF2-40B4-BE49-F238E27FC236}">
                  <a16:creationId xmlns:a16="http://schemas.microsoft.com/office/drawing/2014/main" id="{509EDC47-72F4-4A73-A0DC-EFEEA7F78B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1">
              <a:extLst>
                <a:ext uri="{FF2B5EF4-FFF2-40B4-BE49-F238E27FC236}">
                  <a16:creationId xmlns:a16="http://schemas.microsoft.com/office/drawing/2014/main" id="{82FD3E03-FA3C-47B4-A46E-1FDBD51C45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2">
              <a:extLst>
                <a:ext uri="{FF2B5EF4-FFF2-40B4-BE49-F238E27FC236}">
                  <a16:creationId xmlns:a16="http://schemas.microsoft.com/office/drawing/2014/main" id="{B71695B0-B6B0-40D5-8FAF-58EC726C64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66" name="Picture Placeholder 138">
            <a:extLst>
              <a:ext uri="{FF2B5EF4-FFF2-40B4-BE49-F238E27FC236}">
                <a16:creationId xmlns:a16="http://schemas.microsoft.com/office/drawing/2014/main" id="{F66FA02B-43F8-442C-A7E5-0D31D41E9CE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72241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noFill/>
        </p:spPr>
        <p:txBody>
          <a:bodyPr wrap="square" lIns="576000" tIns="1728000" rIns="360000" bIns="360000">
            <a:noAutofit/>
          </a:bodyPr>
          <a:lstStyle>
            <a:lvl1pPr algn="l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noProof="0" dirty="0"/>
              <a:t>Click central icon to add picture or pattern</a:t>
            </a:r>
          </a:p>
        </p:txBody>
      </p:sp>
      <p:sp>
        <p:nvSpPr>
          <p:cNvPr id="147" name="Text Placeholder 140">
            <a:extLst>
              <a:ext uri="{FF2B5EF4-FFF2-40B4-BE49-F238E27FC236}">
                <a16:creationId xmlns:a16="http://schemas.microsoft.com/office/drawing/2014/main" id="{74859718-6497-4295-886B-BD752B23C84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232500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icture Placeholder 74">
            <a:extLst>
              <a:ext uri="{FF2B5EF4-FFF2-40B4-BE49-F238E27FC236}">
                <a16:creationId xmlns:a16="http://schemas.microsoft.com/office/drawing/2014/main" id="{3E2304DD-D55D-458E-8153-0D330BDFEFF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1"/>
            <a:ext cx="6538648" cy="6857998"/>
          </a:xfrm>
          <a:solidFill>
            <a:schemeClr val="bg1">
              <a:lumMod val="85000"/>
            </a:schemeClr>
          </a:solidFill>
        </p:spPr>
        <p:txBody>
          <a:bodyPr lIns="360000" tIns="360000" rIns="720000" bIns="360000">
            <a:normAutofit/>
          </a:bodyPr>
          <a:lstStyle>
            <a:lvl1pPr algn="r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 noProof="0"/>
          </a:p>
        </p:txBody>
      </p:sp>
      <p:sp>
        <p:nvSpPr>
          <p:cNvPr id="5" name="AutoShape 3">
            <a:extLst>
              <a:ext uri="{FF2B5EF4-FFF2-40B4-BE49-F238E27FC236}">
                <a16:creationId xmlns:a16="http://schemas.microsoft.com/office/drawing/2014/main" id="{1BB3B2C9-CFDB-4AF2-BE63-E2AF8B0E7505}"/>
              </a:ext>
            </a:extLst>
          </p:cNvPr>
          <p:cNvSpPr>
            <a:spLocks noChangeAspect="1" noChangeArrowheads="1" noTextEdit="1"/>
          </p:cNvSpPr>
          <p:nvPr userDrawn="1"/>
        </p:nvSpPr>
        <p:spPr bwMode="auto">
          <a:xfrm>
            <a:off x="4814888" y="0"/>
            <a:ext cx="7389812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44EF96-63A5-4D4A-9682-3643FC1F9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/>
          </a:p>
        </p:txBody>
      </p:sp>
      <p:sp>
        <p:nvSpPr>
          <p:cNvPr id="137" name="Text Placeholder 135">
            <a:extLst>
              <a:ext uri="{FF2B5EF4-FFF2-40B4-BE49-F238E27FC236}">
                <a16:creationId xmlns:a16="http://schemas.microsoft.com/office/drawing/2014/main" id="{081B6B67-7D18-4A84-A9C8-F8EB715A3FB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7255" y="616633"/>
            <a:ext cx="1260000" cy="1260000"/>
          </a:xfr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>
              <a:defRPr sz="200">
                <a:solidFill>
                  <a:schemeClr val="tx2"/>
                </a:solidFill>
              </a:defRPr>
            </a:lvl1pPr>
            <a:lvl2pPr marL="0" indent="0">
              <a:defRPr sz="200">
                <a:solidFill>
                  <a:schemeClr val="tx2"/>
                </a:solidFill>
              </a:defRPr>
            </a:lvl2pPr>
            <a:lvl3pPr marL="0" indent="0">
              <a:defRPr sz="200">
                <a:solidFill>
                  <a:schemeClr val="tx2"/>
                </a:solidFill>
              </a:defRPr>
            </a:lvl3pPr>
            <a:lvl4pPr>
              <a:defRPr sz="200">
                <a:solidFill>
                  <a:schemeClr val="tx2"/>
                </a:solidFill>
              </a:defRPr>
            </a:lvl4pPr>
            <a:lvl5pPr>
              <a:defRPr sz="200">
                <a:solidFill>
                  <a:schemeClr val="tx2"/>
                </a:solidFill>
              </a:defRPr>
            </a:lvl5pPr>
            <a:lvl6pPr>
              <a:defRPr sz="200">
                <a:solidFill>
                  <a:schemeClr val="tx2"/>
                </a:solidFill>
              </a:defRPr>
            </a:lvl6pPr>
            <a:lvl7pPr>
              <a:defRPr sz="200">
                <a:solidFill>
                  <a:schemeClr val="tx2"/>
                </a:solidFill>
              </a:defRPr>
            </a:lvl7pPr>
            <a:lvl8pPr>
              <a:defRPr sz="200">
                <a:solidFill>
                  <a:schemeClr val="tx2"/>
                </a:solidFill>
              </a:defRPr>
            </a:lvl8pPr>
            <a:lvl9pPr>
              <a:defRPr sz="2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/>
              <a:t>       </a:t>
            </a:r>
          </a:p>
        </p:txBody>
      </p:sp>
      <p:sp>
        <p:nvSpPr>
          <p:cNvPr id="10" name="AutoShape 7">
            <a:extLst>
              <a:ext uri="{FF2B5EF4-FFF2-40B4-BE49-F238E27FC236}">
                <a16:creationId xmlns:a16="http://schemas.microsoft.com/office/drawing/2014/main" id="{768AD39D-5774-4D47-839D-1B36BB540E37}"/>
              </a:ext>
            </a:extLst>
          </p:cNvPr>
          <p:cNvSpPr>
            <a:spLocks noChangeAspect="1" noChangeArrowheads="1" noTextEdit="1"/>
          </p:cNvSpPr>
          <p:nvPr userDrawn="1"/>
        </p:nvSpPr>
        <p:spPr bwMode="auto">
          <a:xfrm>
            <a:off x="4262967" y="1167579"/>
            <a:ext cx="4549775" cy="421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22" name="Subtitle 21">
            <a:extLst>
              <a:ext uri="{FF2B5EF4-FFF2-40B4-BE49-F238E27FC236}">
                <a16:creationId xmlns:a16="http://schemas.microsoft.com/office/drawing/2014/main" id="{8342C053-5A99-403F-B0F2-E86B39C4B7D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774179" y="0"/>
            <a:ext cx="7417821" cy="6879660"/>
          </a:xfrm>
          <a:custGeom>
            <a:avLst/>
            <a:gdLst>
              <a:gd name="connsiteX0" fmla="*/ 1033462 w 4551363"/>
              <a:gd name="connsiteY0" fmla="*/ 0 h 4221163"/>
              <a:gd name="connsiteX1" fmla="*/ 4551363 w 4551363"/>
              <a:gd name="connsiteY1" fmla="*/ 0 h 4221163"/>
              <a:gd name="connsiteX2" fmla="*/ 4551363 w 4551363"/>
              <a:gd name="connsiteY2" fmla="*/ 4221163 h 4221163"/>
              <a:gd name="connsiteX3" fmla="*/ 1033462 w 4551363"/>
              <a:gd name="connsiteY3" fmla="*/ 4221163 h 4221163"/>
              <a:gd name="connsiteX4" fmla="*/ 0 w 4551363"/>
              <a:gd name="connsiteY4" fmla="*/ 3949701 h 4221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51363" h="4221163">
                <a:moveTo>
                  <a:pt x="1033462" y="0"/>
                </a:moveTo>
                <a:lnTo>
                  <a:pt x="4551363" y="0"/>
                </a:lnTo>
                <a:lnTo>
                  <a:pt x="4551363" y="4221163"/>
                </a:lnTo>
                <a:lnTo>
                  <a:pt x="1033462" y="4221163"/>
                </a:lnTo>
                <a:lnTo>
                  <a:pt x="0" y="3949701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2304000" tIns="2700000" rIns="720000" bIns="18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Divider slide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25" name="Text Placeholder 140">
            <a:extLst>
              <a:ext uri="{FF2B5EF4-FFF2-40B4-BE49-F238E27FC236}">
                <a16:creationId xmlns:a16="http://schemas.microsoft.com/office/drawing/2014/main" id="{1E7CA0C9-C706-491C-A6A8-FDB0B12A217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2782490" cy="707231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11" name="Text Placeholder 135">
            <a:extLst>
              <a:ext uri="{FF2B5EF4-FFF2-40B4-BE49-F238E27FC236}">
                <a16:creationId xmlns:a16="http://schemas.microsoft.com/office/drawing/2014/main" id="{17A51544-3ECD-4ABC-8447-3699A67ACCC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37458023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44EF96-63A5-4D4A-9682-3643FC1F9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599929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142" name="Picture Placeholder 141">
            <a:extLst>
              <a:ext uri="{FF2B5EF4-FFF2-40B4-BE49-F238E27FC236}">
                <a16:creationId xmlns:a16="http://schemas.microsoft.com/office/drawing/2014/main" id="{7FEBB377-447E-4F52-87D8-8001155A75D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99359" y="-1"/>
            <a:ext cx="5704638" cy="6879660"/>
          </a:xfrm>
          <a:custGeom>
            <a:avLst/>
            <a:gdLst>
              <a:gd name="connsiteX0" fmla="*/ 1684339 w 5704638"/>
              <a:gd name="connsiteY0" fmla="*/ 0 h 6879660"/>
              <a:gd name="connsiteX1" fmla="*/ 5704638 w 5704638"/>
              <a:gd name="connsiteY1" fmla="*/ 0 h 6879660"/>
              <a:gd name="connsiteX2" fmla="*/ 5704638 w 5704638"/>
              <a:gd name="connsiteY2" fmla="*/ 6879660 h 6879660"/>
              <a:gd name="connsiteX3" fmla="*/ 1684339 w 5704638"/>
              <a:gd name="connsiteY3" fmla="*/ 6879660 h 6879660"/>
              <a:gd name="connsiteX4" fmla="*/ 0 w 5704638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4638" h="6879660">
                <a:moveTo>
                  <a:pt x="1684339" y="0"/>
                </a:moveTo>
                <a:lnTo>
                  <a:pt x="5704638" y="0"/>
                </a:lnTo>
                <a:lnTo>
                  <a:pt x="5704638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lIns="360000" tIns="360000" rIns="360000" bIns="360000">
            <a:noAutofit/>
          </a:bodyPr>
          <a:lstStyle>
            <a:lvl1pPr algn="r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 noProof="0"/>
          </a:p>
        </p:txBody>
      </p:sp>
      <p:sp>
        <p:nvSpPr>
          <p:cNvPr id="68" name="Text Placeholder 140">
            <a:extLst>
              <a:ext uri="{FF2B5EF4-FFF2-40B4-BE49-F238E27FC236}">
                <a16:creationId xmlns:a16="http://schemas.microsoft.com/office/drawing/2014/main" id="{73BB30E9-8493-45E3-BD7E-FD5DCB0129E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grpSp>
        <p:nvGrpSpPr>
          <p:cNvPr id="69" name="Group 4">
            <a:extLst>
              <a:ext uri="{FF2B5EF4-FFF2-40B4-BE49-F238E27FC236}">
                <a16:creationId xmlns:a16="http://schemas.microsoft.com/office/drawing/2014/main" id="{BCF2E7B2-D01F-4846-9FFF-96A7F01CE483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</p:grpSpPr>
        <p:sp>
          <p:nvSpPr>
            <p:cNvPr id="70" name="AutoShape 3">
              <a:extLst>
                <a:ext uri="{FF2B5EF4-FFF2-40B4-BE49-F238E27FC236}">
                  <a16:creationId xmlns:a16="http://schemas.microsoft.com/office/drawing/2014/main" id="{7687D4E3-DA82-4B62-B19A-86F317319774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1" name="Rectangle 5">
              <a:extLst>
                <a:ext uri="{FF2B5EF4-FFF2-40B4-BE49-F238E27FC236}">
                  <a16:creationId xmlns:a16="http://schemas.microsoft.com/office/drawing/2014/main" id="{B5576FAF-F3E1-4CC5-B88B-0198F210516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Freeform 6">
              <a:extLst>
                <a:ext uri="{FF2B5EF4-FFF2-40B4-BE49-F238E27FC236}">
                  <a16:creationId xmlns:a16="http://schemas.microsoft.com/office/drawing/2014/main" id="{F87E52B1-38C9-4E33-AAF3-BF06500A38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7">
              <a:extLst>
                <a:ext uri="{FF2B5EF4-FFF2-40B4-BE49-F238E27FC236}">
                  <a16:creationId xmlns:a16="http://schemas.microsoft.com/office/drawing/2014/main" id="{836EB3B1-3E19-4A0A-A9DE-B85EC78B08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8">
              <a:extLst>
                <a:ext uri="{FF2B5EF4-FFF2-40B4-BE49-F238E27FC236}">
                  <a16:creationId xmlns:a16="http://schemas.microsoft.com/office/drawing/2014/main" id="{A541583E-90FA-4A04-9BB4-DF54DE67485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9">
              <a:extLst>
                <a:ext uri="{FF2B5EF4-FFF2-40B4-BE49-F238E27FC236}">
                  <a16:creationId xmlns:a16="http://schemas.microsoft.com/office/drawing/2014/main" id="{AF1BCBE3-95B4-473B-B2BB-88B2A4D464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10">
              <a:extLst>
                <a:ext uri="{FF2B5EF4-FFF2-40B4-BE49-F238E27FC236}">
                  <a16:creationId xmlns:a16="http://schemas.microsoft.com/office/drawing/2014/main" id="{570EB87D-7139-4FCE-8AD0-F04539A8310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1">
              <a:extLst>
                <a:ext uri="{FF2B5EF4-FFF2-40B4-BE49-F238E27FC236}">
                  <a16:creationId xmlns:a16="http://schemas.microsoft.com/office/drawing/2014/main" id="{BCD13869-C734-4744-9966-1E45BC7E7BD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2">
              <a:extLst>
                <a:ext uri="{FF2B5EF4-FFF2-40B4-BE49-F238E27FC236}">
                  <a16:creationId xmlns:a16="http://schemas.microsoft.com/office/drawing/2014/main" id="{FA510161-0890-48DC-A1C7-4BC9C39F89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3">
              <a:extLst>
                <a:ext uri="{FF2B5EF4-FFF2-40B4-BE49-F238E27FC236}">
                  <a16:creationId xmlns:a16="http://schemas.microsoft.com/office/drawing/2014/main" id="{A94FCB9B-2163-47FE-A471-2F08FDD899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9" name="Freeform 14">
              <a:extLst>
                <a:ext uri="{FF2B5EF4-FFF2-40B4-BE49-F238E27FC236}">
                  <a16:creationId xmlns:a16="http://schemas.microsoft.com/office/drawing/2014/main" id="{D43D310D-82EB-45FB-9575-7A05EC97BA6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5">
              <a:extLst>
                <a:ext uri="{FF2B5EF4-FFF2-40B4-BE49-F238E27FC236}">
                  <a16:creationId xmlns:a16="http://schemas.microsoft.com/office/drawing/2014/main" id="{C27E9B67-E811-420C-B457-B01D5DA938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6">
              <a:extLst>
                <a:ext uri="{FF2B5EF4-FFF2-40B4-BE49-F238E27FC236}">
                  <a16:creationId xmlns:a16="http://schemas.microsoft.com/office/drawing/2014/main" id="{202E0DEF-5320-414A-9D09-9F04D307F9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7">
              <a:extLst>
                <a:ext uri="{FF2B5EF4-FFF2-40B4-BE49-F238E27FC236}">
                  <a16:creationId xmlns:a16="http://schemas.microsoft.com/office/drawing/2014/main" id="{7CDE55A6-B058-43BF-82AD-E2CF701CEF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18">
              <a:extLst>
                <a:ext uri="{FF2B5EF4-FFF2-40B4-BE49-F238E27FC236}">
                  <a16:creationId xmlns:a16="http://schemas.microsoft.com/office/drawing/2014/main" id="{E76D96D4-DB64-4D87-93A0-8CF7BF7C42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6" name="Freeform 19">
              <a:extLst>
                <a:ext uri="{FF2B5EF4-FFF2-40B4-BE49-F238E27FC236}">
                  <a16:creationId xmlns:a16="http://schemas.microsoft.com/office/drawing/2014/main" id="{09C9CCA1-C999-4358-BCFB-93A526B93AB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7" name="Freeform 20">
              <a:extLst>
                <a:ext uri="{FF2B5EF4-FFF2-40B4-BE49-F238E27FC236}">
                  <a16:creationId xmlns:a16="http://schemas.microsoft.com/office/drawing/2014/main" id="{091B2AA6-BAFC-4C63-B6E5-E567B078142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Rectangle 21">
              <a:extLst>
                <a:ext uri="{FF2B5EF4-FFF2-40B4-BE49-F238E27FC236}">
                  <a16:creationId xmlns:a16="http://schemas.microsoft.com/office/drawing/2014/main" id="{09DF5352-9E79-422D-A715-9F8798C83E99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94E48EF3-5490-4793-84A1-99F9541C9E0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FF2C4395-852E-4B55-9169-B80758CCDD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4A470D8C-6B28-4432-B2DC-BB7F4AAD013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51494A52-CCA4-4E8F-B96C-7191A78BEA2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F9581B5B-4CC9-40EF-B351-1E0844E7793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B36CE5E6-82DB-4EC4-B8F2-00441C7F00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CCB0DDE8-E457-4049-A1B5-9DC1A38E542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F582F19F-50DB-4CD0-9261-9F3D4369DE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03238F99-8877-414A-B15E-AC6904170A2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4BB808B9-70D1-4973-9B42-7047A609703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F9C9A6F1-DCA9-40C4-A241-EAD329309E9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4">
              <a:extLst>
                <a:ext uri="{FF2B5EF4-FFF2-40B4-BE49-F238E27FC236}">
                  <a16:creationId xmlns:a16="http://schemas.microsoft.com/office/drawing/2014/main" id="{E0AEF41F-FC56-4890-9142-E6A51D258BD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5">
              <a:extLst>
                <a:ext uri="{FF2B5EF4-FFF2-40B4-BE49-F238E27FC236}">
                  <a16:creationId xmlns:a16="http://schemas.microsoft.com/office/drawing/2014/main" id="{6145C89F-8512-4401-B52C-D9558C1D015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6">
              <a:extLst>
                <a:ext uri="{FF2B5EF4-FFF2-40B4-BE49-F238E27FC236}">
                  <a16:creationId xmlns:a16="http://schemas.microsoft.com/office/drawing/2014/main" id="{ED9CFB26-B8E6-48B1-A29F-24EB666228A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7">
              <a:extLst>
                <a:ext uri="{FF2B5EF4-FFF2-40B4-BE49-F238E27FC236}">
                  <a16:creationId xmlns:a16="http://schemas.microsoft.com/office/drawing/2014/main" id="{F6E85637-D434-4429-B291-1ECF3AEA6EC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30C150FF-3376-469B-9681-2D2C449866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9">
              <a:extLst>
                <a:ext uri="{FF2B5EF4-FFF2-40B4-BE49-F238E27FC236}">
                  <a16:creationId xmlns:a16="http://schemas.microsoft.com/office/drawing/2014/main" id="{434EB90B-7746-4C60-9E11-00C8E6B4B1F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40">
              <a:extLst>
                <a:ext uri="{FF2B5EF4-FFF2-40B4-BE49-F238E27FC236}">
                  <a16:creationId xmlns:a16="http://schemas.microsoft.com/office/drawing/2014/main" id="{7426CC65-8A41-4481-9E5D-C5331B6EEA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1">
              <a:extLst>
                <a:ext uri="{FF2B5EF4-FFF2-40B4-BE49-F238E27FC236}">
                  <a16:creationId xmlns:a16="http://schemas.microsoft.com/office/drawing/2014/main" id="{97E7B34D-0DDF-4DE2-99C4-6BC45D794E3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2">
              <a:extLst>
                <a:ext uri="{FF2B5EF4-FFF2-40B4-BE49-F238E27FC236}">
                  <a16:creationId xmlns:a16="http://schemas.microsoft.com/office/drawing/2014/main" id="{6FC8D70A-8526-4C79-92C2-97301B914BE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3">
              <a:extLst>
                <a:ext uri="{FF2B5EF4-FFF2-40B4-BE49-F238E27FC236}">
                  <a16:creationId xmlns:a16="http://schemas.microsoft.com/office/drawing/2014/main" id="{39BE5684-35BB-46F4-9C5C-EAF067BC62B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4">
              <a:extLst>
                <a:ext uri="{FF2B5EF4-FFF2-40B4-BE49-F238E27FC236}">
                  <a16:creationId xmlns:a16="http://schemas.microsoft.com/office/drawing/2014/main" id="{5089B3F9-64DE-4CB8-BF0E-34B007F8C78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5">
              <a:extLst>
                <a:ext uri="{FF2B5EF4-FFF2-40B4-BE49-F238E27FC236}">
                  <a16:creationId xmlns:a16="http://schemas.microsoft.com/office/drawing/2014/main" id="{04FECBD9-B54C-4D5A-A9AA-E7619DF761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0ADCA952-0EDE-409C-B4D0-54FF479FCE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7">
              <a:extLst>
                <a:ext uri="{FF2B5EF4-FFF2-40B4-BE49-F238E27FC236}">
                  <a16:creationId xmlns:a16="http://schemas.microsoft.com/office/drawing/2014/main" id="{A119A132-F0A3-4452-851C-D950D84D531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8">
              <a:extLst>
                <a:ext uri="{FF2B5EF4-FFF2-40B4-BE49-F238E27FC236}">
                  <a16:creationId xmlns:a16="http://schemas.microsoft.com/office/drawing/2014/main" id="{BEC3E088-80FD-4804-92A1-2E76BA051D8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9">
              <a:extLst>
                <a:ext uri="{FF2B5EF4-FFF2-40B4-BE49-F238E27FC236}">
                  <a16:creationId xmlns:a16="http://schemas.microsoft.com/office/drawing/2014/main" id="{EA438C2B-5159-428A-AB6D-0446066C3FD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65B120BA-B006-4B6A-8DA5-F28EA6CDDE6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AB954FAD-8B27-4E4D-A4ED-D5FB03A79ED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D653A1E5-8205-431C-8097-803798E04C3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54533794-0E7B-4B02-8F24-BDC83126EE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D4D327AA-0BF7-4AB8-91E9-11F76213D3C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:a16="http://schemas.microsoft.com/office/drawing/2014/main" id="{F8AB14D4-E7E1-4D1E-8B5C-B1A1653B91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:a16="http://schemas.microsoft.com/office/drawing/2014/main" id="{9424AD2E-65D9-4F30-9676-D28A85EE68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7">
              <a:extLst>
                <a:ext uri="{FF2B5EF4-FFF2-40B4-BE49-F238E27FC236}">
                  <a16:creationId xmlns:a16="http://schemas.microsoft.com/office/drawing/2014/main" id="{F382EF80-0B77-4D44-B4FF-8B6BE2567C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8">
              <a:extLst>
                <a:ext uri="{FF2B5EF4-FFF2-40B4-BE49-F238E27FC236}">
                  <a16:creationId xmlns:a16="http://schemas.microsoft.com/office/drawing/2014/main" id="{92C5A2A8-B427-43AB-B91C-75984A933E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9">
              <a:extLst>
                <a:ext uri="{FF2B5EF4-FFF2-40B4-BE49-F238E27FC236}">
                  <a16:creationId xmlns:a16="http://schemas.microsoft.com/office/drawing/2014/main" id="{E9704698-3565-478A-9D58-D0A9430F2C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60">
              <a:extLst>
                <a:ext uri="{FF2B5EF4-FFF2-40B4-BE49-F238E27FC236}">
                  <a16:creationId xmlns:a16="http://schemas.microsoft.com/office/drawing/2014/main" id="{E5B6714A-DEAD-4521-A9A6-9E2A55F9268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1">
              <a:extLst>
                <a:ext uri="{FF2B5EF4-FFF2-40B4-BE49-F238E27FC236}">
                  <a16:creationId xmlns:a16="http://schemas.microsoft.com/office/drawing/2014/main" id="{EC562B80-8A9A-4CB6-84CD-035DC0A57CC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2">
              <a:extLst>
                <a:ext uri="{FF2B5EF4-FFF2-40B4-BE49-F238E27FC236}">
                  <a16:creationId xmlns:a16="http://schemas.microsoft.com/office/drawing/2014/main" id="{F6A42320-400F-45BF-9470-203CFA636A7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189" name="Text Placeholder 135">
            <a:extLst>
              <a:ext uri="{FF2B5EF4-FFF2-40B4-BE49-F238E27FC236}">
                <a16:creationId xmlns:a16="http://schemas.microsoft.com/office/drawing/2014/main" id="{481E019A-1F81-4852-8272-EA711EFF709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19135734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5999291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E03DFE5C-9D27-413D-8A78-400F18043883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499358" y="-1"/>
            <a:ext cx="5704638" cy="6879660"/>
          </a:xfrm>
          <a:custGeom>
            <a:avLst/>
            <a:gdLst>
              <a:gd name="connsiteX0" fmla="*/ 1684339 w 5704638"/>
              <a:gd name="connsiteY0" fmla="*/ 0 h 6879660"/>
              <a:gd name="connsiteX1" fmla="*/ 5704638 w 5704638"/>
              <a:gd name="connsiteY1" fmla="*/ 0 h 6879660"/>
              <a:gd name="connsiteX2" fmla="*/ 5704638 w 5704638"/>
              <a:gd name="connsiteY2" fmla="*/ 6879660 h 6879660"/>
              <a:gd name="connsiteX3" fmla="*/ 1684339 w 5704638"/>
              <a:gd name="connsiteY3" fmla="*/ 6879660 h 6879660"/>
              <a:gd name="connsiteX4" fmla="*/ 0 w 5704638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4638" h="6879660">
                <a:moveTo>
                  <a:pt x="1684339" y="0"/>
                </a:moveTo>
                <a:lnTo>
                  <a:pt x="5704638" y="0"/>
                </a:lnTo>
                <a:lnTo>
                  <a:pt x="5704638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360000" tIns="360000" rIns="360000" bIns="360000">
            <a:noAutofit/>
          </a:bodyPr>
          <a:lstStyle>
            <a:lvl1pPr algn="r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noProof="0"/>
              <a:t>  </a:t>
            </a:r>
          </a:p>
        </p:txBody>
      </p:sp>
      <p:grpSp>
        <p:nvGrpSpPr>
          <p:cNvPr id="131" name="Group 4">
            <a:extLst>
              <a:ext uri="{FF2B5EF4-FFF2-40B4-BE49-F238E27FC236}">
                <a16:creationId xmlns:a16="http://schemas.microsoft.com/office/drawing/2014/main" id="{952F8D34-531B-4437-B768-1A058C4F580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256780" cy="1260000"/>
            <a:chOff x="2864" y="1181"/>
            <a:chExt cx="1952" cy="1957"/>
          </a:xfrm>
        </p:grpSpPr>
        <p:sp>
          <p:nvSpPr>
            <p:cNvPr id="132" name="AutoShape 3">
              <a:extLst>
                <a:ext uri="{FF2B5EF4-FFF2-40B4-BE49-F238E27FC236}">
                  <a16:creationId xmlns:a16="http://schemas.microsoft.com/office/drawing/2014/main" id="{BBEC651D-9DEC-4A01-B480-D5E4B2FC2902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3" name="Rectangle 5">
              <a:extLst>
                <a:ext uri="{FF2B5EF4-FFF2-40B4-BE49-F238E27FC236}">
                  <a16:creationId xmlns:a16="http://schemas.microsoft.com/office/drawing/2014/main" id="{8AC4D9D0-269C-4ACF-BF70-19CF3F874F7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4" name="Freeform 6">
              <a:extLst>
                <a:ext uri="{FF2B5EF4-FFF2-40B4-BE49-F238E27FC236}">
                  <a16:creationId xmlns:a16="http://schemas.microsoft.com/office/drawing/2014/main" id="{78D091DD-3D29-4E85-A4F2-B1EF738155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5" name="Freeform 7">
              <a:extLst>
                <a:ext uri="{FF2B5EF4-FFF2-40B4-BE49-F238E27FC236}">
                  <a16:creationId xmlns:a16="http://schemas.microsoft.com/office/drawing/2014/main" id="{41F39217-4860-4557-92E4-3744C451F0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6" name="Freeform 8">
              <a:extLst>
                <a:ext uri="{FF2B5EF4-FFF2-40B4-BE49-F238E27FC236}">
                  <a16:creationId xmlns:a16="http://schemas.microsoft.com/office/drawing/2014/main" id="{E8E8E316-21E4-4CC2-ADF5-C4F81235C3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7" name="Freeform 9">
              <a:extLst>
                <a:ext uri="{FF2B5EF4-FFF2-40B4-BE49-F238E27FC236}">
                  <a16:creationId xmlns:a16="http://schemas.microsoft.com/office/drawing/2014/main" id="{1D3C1F05-2CE2-4C38-A4B0-481C61982A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8" name="Freeform 10">
              <a:extLst>
                <a:ext uri="{FF2B5EF4-FFF2-40B4-BE49-F238E27FC236}">
                  <a16:creationId xmlns:a16="http://schemas.microsoft.com/office/drawing/2014/main" id="{B93800B0-DBA3-4D0A-9F1B-C254419B35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9" name="Freeform 11">
              <a:extLst>
                <a:ext uri="{FF2B5EF4-FFF2-40B4-BE49-F238E27FC236}">
                  <a16:creationId xmlns:a16="http://schemas.microsoft.com/office/drawing/2014/main" id="{DA73D27E-D033-4C84-A492-8DAC896B6E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1" name="Freeform 12">
              <a:extLst>
                <a:ext uri="{FF2B5EF4-FFF2-40B4-BE49-F238E27FC236}">
                  <a16:creationId xmlns:a16="http://schemas.microsoft.com/office/drawing/2014/main" id="{74F6F1BE-8465-4B37-9FA1-D0E1A2E48B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2" name="Freeform 13">
              <a:extLst>
                <a:ext uri="{FF2B5EF4-FFF2-40B4-BE49-F238E27FC236}">
                  <a16:creationId xmlns:a16="http://schemas.microsoft.com/office/drawing/2014/main" id="{9EE5749B-5072-41F9-A57E-284E0A6046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3" name="Freeform 14">
              <a:extLst>
                <a:ext uri="{FF2B5EF4-FFF2-40B4-BE49-F238E27FC236}">
                  <a16:creationId xmlns:a16="http://schemas.microsoft.com/office/drawing/2014/main" id="{2DBB559A-8AB1-47CF-9594-70FFFF07DF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4" name="Freeform 15">
              <a:extLst>
                <a:ext uri="{FF2B5EF4-FFF2-40B4-BE49-F238E27FC236}">
                  <a16:creationId xmlns:a16="http://schemas.microsoft.com/office/drawing/2014/main" id="{EF6A068B-18BA-48B7-AC57-2231ED0F0A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5" name="Freeform 16">
              <a:extLst>
                <a:ext uri="{FF2B5EF4-FFF2-40B4-BE49-F238E27FC236}">
                  <a16:creationId xmlns:a16="http://schemas.microsoft.com/office/drawing/2014/main" id="{AF34F4D6-E742-4530-A1D5-8CBF297CFE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6" name="Freeform 17">
              <a:extLst>
                <a:ext uri="{FF2B5EF4-FFF2-40B4-BE49-F238E27FC236}">
                  <a16:creationId xmlns:a16="http://schemas.microsoft.com/office/drawing/2014/main" id="{FAD1CA84-23AF-476C-9991-F757AE0651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7" name="Freeform 18">
              <a:extLst>
                <a:ext uri="{FF2B5EF4-FFF2-40B4-BE49-F238E27FC236}">
                  <a16:creationId xmlns:a16="http://schemas.microsoft.com/office/drawing/2014/main" id="{ACAEC108-E142-43B0-8B21-F856F93881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8" name="Freeform 19">
              <a:extLst>
                <a:ext uri="{FF2B5EF4-FFF2-40B4-BE49-F238E27FC236}">
                  <a16:creationId xmlns:a16="http://schemas.microsoft.com/office/drawing/2014/main" id="{C85C54C2-C1F3-4F46-AA95-330CA1FBCC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9" name="Freeform 20">
              <a:extLst>
                <a:ext uri="{FF2B5EF4-FFF2-40B4-BE49-F238E27FC236}">
                  <a16:creationId xmlns:a16="http://schemas.microsoft.com/office/drawing/2014/main" id="{DE512848-C980-40EA-8C56-CE3DC8433D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0" name="Rectangle 21">
              <a:extLst>
                <a:ext uri="{FF2B5EF4-FFF2-40B4-BE49-F238E27FC236}">
                  <a16:creationId xmlns:a16="http://schemas.microsoft.com/office/drawing/2014/main" id="{41E59601-BD60-43C2-A624-31E8A46608A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1" name="Freeform 22">
              <a:extLst>
                <a:ext uri="{FF2B5EF4-FFF2-40B4-BE49-F238E27FC236}">
                  <a16:creationId xmlns:a16="http://schemas.microsoft.com/office/drawing/2014/main" id="{2FC897BB-D4BC-4B93-BD1F-3FCB8A51B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2" name="Freeform 23">
              <a:extLst>
                <a:ext uri="{FF2B5EF4-FFF2-40B4-BE49-F238E27FC236}">
                  <a16:creationId xmlns:a16="http://schemas.microsoft.com/office/drawing/2014/main" id="{37CB6FDA-B6C4-4A87-9AEB-E2CC768696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3" name="Freeform 24">
              <a:extLst>
                <a:ext uri="{FF2B5EF4-FFF2-40B4-BE49-F238E27FC236}">
                  <a16:creationId xmlns:a16="http://schemas.microsoft.com/office/drawing/2014/main" id="{9EB636E2-EA73-47E1-B9D1-41B5E1183A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4" name="Freeform 25">
              <a:extLst>
                <a:ext uri="{FF2B5EF4-FFF2-40B4-BE49-F238E27FC236}">
                  <a16:creationId xmlns:a16="http://schemas.microsoft.com/office/drawing/2014/main" id="{A1D24BE6-E7F9-419E-9038-3487821748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5" name="Freeform 26">
              <a:extLst>
                <a:ext uri="{FF2B5EF4-FFF2-40B4-BE49-F238E27FC236}">
                  <a16:creationId xmlns:a16="http://schemas.microsoft.com/office/drawing/2014/main" id="{03218CF4-4C2B-499B-A778-31F5E5F57B8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6" name="Freeform 27">
              <a:extLst>
                <a:ext uri="{FF2B5EF4-FFF2-40B4-BE49-F238E27FC236}">
                  <a16:creationId xmlns:a16="http://schemas.microsoft.com/office/drawing/2014/main" id="{173799A0-ECB5-493E-9E49-2EA45E4248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7" name="Freeform 28">
              <a:extLst>
                <a:ext uri="{FF2B5EF4-FFF2-40B4-BE49-F238E27FC236}">
                  <a16:creationId xmlns:a16="http://schemas.microsoft.com/office/drawing/2014/main" id="{33E96A3F-7E78-4890-94D5-D7E3CB3B23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8" name="Freeform 29">
              <a:extLst>
                <a:ext uri="{FF2B5EF4-FFF2-40B4-BE49-F238E27FC236}">
                  <a16:creationId xmlns:a16="http://schemas.microsoft.com/office/drawing/2014/main" id="{531E9948-2329-4042-8C88-955E4DCDD7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9" name="Freeform 30">
              <a:extLst>
                <a:ext uri="{FF2B5EF4-FFF2-40B4-BE49-F238E27FC236}">
                  <a16:creationId xmlns:a16="http://schemas.microsoft.com/office/drawing/2014/main" id="{54F08FC5-B24A-449D-BFE5-234C81F9D5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0" name="Freeform 31">
              <a:extLst>
                <a:ext uri="{FF2B5EF4-FFF2-40B4-BE49-F238E27FC236}">
                  <a16:creationId xmlns:a16="http://schemas.microsoft.com/office/drawing/2014/main" id="{FE60F094-8651-44F7-800A-5C5878936E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1" name="Freeform 32">
              <a:extLst>
                <a:ext uri="{FF2B5EF4-FFF2-40B4-BE49-F238E27FC236}">
                  <a16:creationId xmlns:a16="http://schemas.microsoft.com/office/drawing/2014/main" id="{97B6F0CB-D65A-4FE1-82D0-C900FE691B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2" name="Freeform 34">
              <a:extLst>
                <a:ext uri="{FF2B5EF4-FFF2-40B4-BE49-F238E27FC236}">
                  <a16:creationId xmlns:a16="http://schemas.microsoft.com/office/drawing/2014/main" id="{C5EA344F-8008-488F-91D7-61F621AFAF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3" name="Freeform 35">
              <a:extLst>
                <a:ext uri="{FF2B5EF4-FFF2-40B4-BE49-F238E27FC236}">
                  <a16:creationId xmlns:a16="http://schemas.microsoft.com/office/drawing/2014/main" id="{E3D1E55F-4B1E-4DF3-A491-0D8570B298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4" name="Freeform 36">
              <a:extLst>
                <a:ext uri="{FF2B5EF4-FFF2-40B4-BE49-F238E27FC236}">
                  <a16:creationId xmlns:a16="http://schemas.microsoft.com/office/drawing/2014/main" id="{E873DE5C-24B0-4BF4-8297-4BA1E4AAFF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5" name="Freeform 37">
              <a:extLst>
                <a:ext uri="{FF2B5EF4-FFF2-40B4-BE49-F238E27FC236}">
                  <a16:creationId xmlns:a16="http://schemas.microsoft.com/office/drawing/2014/main" id="{0CB938A8-5CF0-4C5E-984C-0CAEB0C3E2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6" name="Freeform 38">
              <a:extLst>
                <a:ext uri="{FF2B5EF4-FFF2-40B4-BE49-F238E27FC236}">
                  <a16:creationId xmlns:a16="http://schemas.microsoft.com/office/drawing/2014/main" id="{78EBBE71-A1CC-4107-AFCC-83E067E576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7" name="Freeform 39">
              <a:extLst>
                <a:ext uri="{FF2B5EF4-FFF2-40B4-BE49-F238E27FC236}">
                  <a16:creationId xmlns:a16="http://schemas.microsoft.com/office/drawing/2014/main" id="{188683EF-DA3F-456E-A35D-B703C1D053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8" name="Freeform 40">
              <a:extLst>
                <a:ext uri="{FF2B5EF4-FFF2-40B4-BE49-F238E27FC236}">
                  <a16:creationId xmlns:a16="http://schemas.microsoft.com/office/drawing/2014/main" id="{67455D6C-9F5E-48F6-9D90-B3BF88850F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9" name="Freeform 41">
              <a:extLst>
                <a:ext uri="{FF2B5EF4-FFF2-40B4-BE49-F238E27FC236}">
                  <a16:creationId xmlns:a16="http://schemas.microsoft.com/office/drawing/2014/main" id="{2049801F-BD8D-4E9D-AAEA-FAFAAC41C8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0" name="Freeform 42">
              <a:extLst>
                <a:ext uri="{FF2B5EF4-FFF2-40B4-BE49-F238E27FC236}">
                  <a16:creationId xmlns:a16="http://schemas.microsoft.com/office/drawing/2014/main" id="{05096163-0CFF-4224-8C90-BA89F552F8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1" name="Freeform 43">
              <a:extLst>
                <a:ext uri="{FF2B5EF4-FFF2-40B4-BE49-F238E27FC236}">
                  <a16:creationId xmlns:a16="http://schemas.microsoft.com/office/drawing/2014/main" id="{F9AE60ED-4BD6-40E5-A3C9-CDC44B29DF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2" name="Freeform 44">
              <a:extLst>
                <a:ext uri="{FF2B5EF4-FFF2-40B4-BE49-F238E27FC236}">
                  <a16:creationId xmlns:a16="http://schemas.microsoft.com/office/drawing/2014/main" id="{DA4117E0-3B90-46EB-B97A-0867BD9DA1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3" name="Freeform 45">
              <a:extLst>
                <a:ext uri="{FF2B5EF4-FFF2-40B4-BE49-F238E27FC236}">
                  <a16:creationId xmlns:a16="http://schemas.microsoft.com/office/drawing/2014/main" id="{761EEC17-AA04-4CC5-B696-C93A624A73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4" name="Freeform 46">
              <a:extLst>
                <a:ext uri="{FF2B5EF4-FFF2-40B4-BE49-F238E27FC236}">
                  <a16:creationId xmlns:a16="http://schemas.microsoft.com/office/drawing/2014/main" id="{19E01E8B-2F3E-4806-9747-A9FD6D7CAB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5" name="Freeform 47">
              <a:extLst>
                <a:ext uri="{FF2B5EF4-FFF2-40B4-BE49-F238E27FC236}">
                  <a16:creationId xmlns:a16="http://schemas.microsoft.com/office/drawing/2014/main" id="{31CE3624-CAB2-42C8-A51A-24F5AB0888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6" name="Freeform 48">
              <a:extLst>
                <a:ext uri="{FF2B5EF4-FFF2-40B4-BE49-F238E27FC236}">
                  <a16:creationId xmlns:a16="http://schemas.microsoft.com/office/drawing/2014/main" id="{6046A1D0-D1B4-4EA9-B279-0BB0EB50C4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7" name="Freeform 49">
              <a:extLst>
                <a:ext uri="{FF2B5EF4-FFF2-40B4-BE49-F238E27FC236}">
                  <a16:creationId xmlns:a16="http://schemas.microsoft.com/office/drawing/2014/main" id="{D4B7AB6C-F51F-4D3C-B7AD-C1C1D664E3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8" name="Freeform 50">
              <a:extLst>
                <a:ext uri="{FF2B5EF4-FFF2-40B4-BE49-F238E27FC236}">
                  <a16:creationId xmlns:a16="http://schemas.microsoft.com/office/drawing/2014/main" id="{8E10AC4C-338C-4C57-B1AE-E90AD68207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9" name="Freeform 51">
              <a:extLst>
                <a:ext uri="{FF2B5EF4-FFF2-40B4-BE49-F238E27FC236}">
                  <a16:creationId xmlns:a16="http://schemas.microsoft.com/office/drawing/2014/main" id="{34BF4F08-8DEC-4C2B-A2AF-788F7F1E48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0" name="Freeform 52">
              <a:extLst>
                <a:ext uri="{FF2B5EF4-FFF2-40B4-BE49-F238E27FC236}">
                  <a16:creationId xmlns:a16="http://schemas.microsoft.com/office/drawing/2014/main" id="{CFAEED60-DD64-46E7-8E79-CE50C14F1A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1" name="Freeform 53">
              <a:extLst>
                <a:ext uri="{FF2B5EF4-FFF2-40B4-BE49-F238E27FC236}">
                  <a16:creationId xmlns:a16="http://schemas.microsoft.com/office/drawing/2014/main" id="{71261761-F990-43CC-844E-2C0A2477EF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2" name="Freeform 54">
              <a:extLst>
                <a:ext uri="{FF2B5EF4-FFF2-40B4-BE49-F238E27FC236}">
                  <a16:creationId xmlns:a16="http://schemas.microsoft.com/office/drawing/2014/main" id="{D4D822F0-487A-41CD-89A2-BFEAF94DA3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3" name="Freeform 55">
              <a:extLst>
                <a:ext uri="{FF2B5EF4-FFF2-40B4-BE49-F238E27FC236}">
                  <a16:creationId xmlns:a16="http://schemas.microsoft.com/office/drawing/2014/main" id="{64127AD4-1815-4284-AA88-8E4CBE2BEB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4" name="Freeform 56">
              <a:extLst>
                <a:ext uri="{FF2B5EF4-FFF2-40B4-BE49-F238E27FC236}">
                  <a16:creationId xmlns:a16="http://schemas.microsoft.com/office/drawing/2014/main" id="{BD21305C-D290-41CE-8BC3-99457C64FB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5" name="Freeform 57">
              <a:extLst>
                <a:ext uri="{FF2B5EF4-FFF2-40B4-BE49-F238E27FC236}">
                  <a16:creationId xmlns:a16="http://schemas.microsoft.com/office/drawing/2014/main" id="{C54B15DF-E6D7-4531-BBF7-8FF9AA9A4B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Freeform 58">
              <a:extLst>
                <a:ext uri="{FF2B5EF4-FFF2-40B4-BE49-F238E27FC236}">
                  <a16:creationId xmlns:a16="http://schemas.microsoft.com/office/drawing/2014/main" id="{4D304613-492C-427C-A02E-E05ACE6B32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59">
              <a:extLst>
                <a:ext uri="{FF2B5EF4-FFF2-40B4-BE49-F238E27FC236}">
                  <a16:creationId xmlns:a16="http://schemas.microsoft.com/office/drawing/2014/main" id="{52AED092-BCE9-47D3-8D39-F2C4684C61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60">
              <a:extLst>
                <a:ext uri="{FF2B5EF4-FFF2-40B4-BE49-F238E27FC236}">
                  <a16:creationId xmlns:a16="http://schemas.microsoft.com/office/drawing/2014/main" id="{E9BCC919-A30E-4FA5-91D6-D4CA02EF09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61">
              <a:extLst>
                <a:ext uri="{FF2B5EF4-FFF2-40B4-BE49-F238E27FC236}">
                  <a16:creationId xmlns:a16="http://schemas.microsoft.com/office/drawing/2014/main" id="{6CFE3E2A-8488-4AFD-ABAE-938C82F379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62">
              <a:extLst>
                <a:ext uri="{FF2B5EF4-FFF2-40B4-BE49-F238E27FC236}">
                  <a16:creationId xmlns:a16="http://schemas.microsoft.com/office/drawing/2014/main" id="{AE6E86CC-9825-414A-B885-AD3D5F84D6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67" name="Text Placeholder 140">
            <a:extLst>
              <a:ext uri="{FF2B5EF4-FFF2-40B4-BE49-F238E27FC236}">
                <a16:creationId xmlns:a16="http://schemas.microsoft.com/office/drawing/2014/main" id="{F997F199-0CF9-40C8-9EAA-1BE7B409F10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8" name="Text Placeholder 135">
            <a:extLst>
              <a:ext uri="{FF2B5EF4-FFF2-40B4-BE49-F238E27FC236}">
                <a16:creationId xmlns:a16="http://schemas.microsoft.com/office/drawing/2014/main" id="{6020C5ED-8684-4963-B702-A20B7E17DD7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38621079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and Pres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D51BC2A-07E6-4F57-A3D0-BC904E276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5400702" cy="887360"/>
          </a:xfrm>
        </p:spPr>
        <p:txBody>
          <a:bodyPr/>
          <a:lstStyle>
            <a:lvl1pPr>
              <a:defRPr lang="en-AU" dirty="0"/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2DF14112-10F2-4A1F-8E84-625C042A78A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241680" y="433468"/>
            <a:ext cx="4516849" cy="6424532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12818" t="-6998" r="-14598" b="-250"/>
            </a:stretch>
          </a:blip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dirty="0"/>
              <a:t>Click icon to add image of presenter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EFAC858D-C943-4AF2-ADB4-A578F396684B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DD73D3F0-5814-4D17-B429-BC41662F4189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316357" y="1532415"/>
            <a:ext cx="6513110" cy="4454837"/>
          </a:xfrm>
        </p:spPr>
        <p:txBody>
          <a:bodyPr/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AU" dirty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7704854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357" y="1532415"/>
            <a:ext cx="6326669" cy="4459190"/>
          </a:xfrm>
        </p:spPr>
        <p:txBody>
          <a:bodyPr numCol="1" spcCol="360000"/>
          <a:lstStyle/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52293B1-CA6A-4F4E-91FF-99F08DA214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929159" y="433469"/>
            <a:ext cx="4829371" cy="5739032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D51BC2A-07E6-4F57-A3D0-BC904E276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5214261" cy="88736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C0ED71-D102-4A47-8D49-527E513DAA1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6974CE-5775-4767-8B2D-E006DC5555FD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26/08/2019</a:t>
            </a:fld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97E5B4-99B2-4696-8ED1-B7AB1747A2A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2632943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tw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357" y="1532415"/>
            <a:ext cx="6326669" cy="4459190"/>
          </a:xfrm>
        </p:spPr>
        <p:txBody>
          <a:bodyPr numCol="1" spcCol="360000"/>
          <a:lstStyle/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52293B1-CA6A-4F4E-91FF-99F08DA214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929160" y="433470"/>
            <a:ext cx="4829370" cy="2789708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8" name="Picture Placeholder 8">
            <a:extLst>
              <a:ext uri="{FF2B5EF4-FFF2-40B4-BE49-F238E27FC236}">
                <a16:creationId xmlns:a16="http://schemas.microsoft.com/office/drawing/2014/main" id="{7F567229-93F4-4028-9012-070DD0F840A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929159" y="3385373"/>
            <a:ext cx="4829371" cy="2787128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CEFDF54-79BF-4A62-9A89-30BB4DEA2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5214261" cy="88736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136EA4-84ED-4506-A242-5F0C906222B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7D72EC5-4F70-48F3-89D4-91D2D67BE51B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26/08/2019</a:t>
            </a:fld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10718A-D70B-4A4B-A26A-0BF5E34D0069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41331653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thre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2A85445C-DF4B-4BAF-BA3E-2C7E13C69663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929159" y="3385373"/>
            <a:ext cx="4829371" cy="2787128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357" y="1532415"/>
            <a:ext cx="6326669" cy="4459190"/>
          </a:xfrm>
        </p:spPr>
        <p:txBody>
          <a:bodyPr numCol="1" spcCol="360000"/>
          <a:lstStyle/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52293B1-CA6A-4F4E-91FF-99F08DA214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929160" y="433469"/>
            <a:ext cx="2340000" cy="2789709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9" name="Picture Placeholder 8">
            <a:extLst>
              <a:ext uri="{FF2B5EF4-FFF2-40B4-BE49-F238E27FC236}">
                <a16:creationId xmlns:a16="http://schemas.microsoft.com/office/drawing/2014/main" id="{6216071A-78A2-4FC2-B4B9-1FB87C0B305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465648" y="433469"/>
            <a:ext cx="2292882" cy="2789709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A715146-2554-48EE-B19F-EB08682D4D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5214261" cy="88736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7FBC23-2E1D-42B9-B06F-441D2E530D67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FBB8C37-F6A7-408B-AED7-05A293BD9B5C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26/08/2019</a:t>
            </a:fld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17EB9A-C91F-4B28-8363-238C69D8FF42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23402524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fou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8">
            <a:extLst>
              <a:ext uri="{FF2B5EF4-FFF2-40B4-BE49-F238E27FC236}">
                <a16:creationId xmlns:a16="http://schemas.microsoft.com/office/drawing/2014/main" id="{E0A0B3FD-4538-4369-83B6-70C4DFCECFF6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929159" y="3385373"/>
            <a:ext cx="4829371" cy="2787128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B2A43BD1-0F4A-4FE6-96C0-15FBFE85BD1F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929160" y="433469"/>
            <a:ext cx="2340000" cy="2789709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357" y="1532415"/>
            <a:ext cx="6326669" cy="4459190"/>
          </a:xfrm>
        </p:spPr>
        <p:txBody>
          <a:bodyPr numCol="1" spcCol="360000"/>
          <a:lstStyle/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69" name="Picture Placeholder 8">
            <a:extLst>
              <a:ext uri="{FF2B5EF4-FFF2-40B4-BE49-F238E27FC236}">
                <a16:creationId xmlns:a16="http://schemas.microsoft.com/office/drawing/2014/main" id="{6216071A-78A2-4FC2-B4B9-1FB87C0B305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456458" y="433469"/>
            <a:ext cx="2302072" cy="1331839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70" name="Picture Placeholder 8">
            <a:extLst>
              <a:ext uri="{FF2B5EF4-FFF2-40B4-BE49-F238E27FC236}">
                <a16:creationId xmlns:a16="http://schemas.microsoft.com/office/drawing/2014/main" id="{FA4A79D4-E349-4EBC-AEB1-516796BF6A3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456458" y="1953366"/>
            <a:ext cx="2302072" cy="1273502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B543F44-FB67-4998-BE74-154B2E107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5214261" cy="88736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12DDF1-862D-4D1D-A8F8-0AA91E60F74F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895DF14-2515-429C-B3CC-7063B560D420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26/08/2019</a:t>
            </a:fld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923CC6-05EA-4B5E-8619-45B5D426CFF2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75262960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F749F30-B44D-43F1-B0D5-603E1F271B81}"/>
              </a:ext>
            </a:extLst>
          </p:cNvPr>
          <p:cNvSpPr/>
          <p:nvPr userDrawn="1"/>
        </p:nvSpPr>
        <p:spPr>
          <a:xfrm>
            <a:off x="10839546" y="101089"/>
            <a:ext cx="1245238" cy="13647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52293B1-CA6A-4F4E-91FF-99F08DA214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33470" y="433470"/>
            <a:ext cx="11325062" cy="5991061"/>
          </a:xfrm>
          <a:solidFill>
            <a:schemeClr val="bg1">
              <a:lumMod val="85000"/>
            </a:schemeClr>
          </a:solidFill>
        </p:spPr>
        <p:txBody>
          <a:bodyPr lIns="936000" tIns="180000" rIns="180000" bIns="180000">
            <a:normAutofit/>
          </a:bodyPr>
          <a:lstStyle>
            <a:lvl1pPr algn="l"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128" name="Text Placeholder 135">
            <a:extLst>
              <a:ext uri="{FF2B5EF4-FFF2-40B4-BE49-F238E27FC236}">
                <a16:creationId xmlns:a16="http://schemas.microsoft.com/office/drawing/2014/main" id="{0C3C7B2F-708A-4AE4-81D4-A81DA4A14F40}"/>
              </a:ext>
            </a:extLst>
          </p:cNvPr>
          <p:cNvSpPr>
            <a:spLocks noGrp="1" noChangeAspect="1"/>
          </p:cNvSpPr>
          <p:nvPr>
            <p:ph type="body" sz="quarter" idx="15" hasCustomPrompt="1"/>
          </p:nvPr>
        </p:nvSpPr>
        <p:spPr>
          <a:xfrm>
            <a:off x="433470" y="433470"/>
            <a:ext cx="720000" cy="720000"/>
          </a:xfr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>
              <a:defRPr sz="200">
                <a:solidFill>
                  <a:schemeClr val="tx2"/>
                </a:solidFill>
              </a:defRPr>
            </a:lvl1pPr>
            <a:lvl2pPr marL="0" indent="0">
              <a:defRPr sz="200">
                <a:solidFill>
                  <a:schemeClr val="tx2"/>
                </a:solidFill>
              </a:defRPr>
            </a:lvl2pPr>
            <a:lvl3pPr marL="0" indent="0">
              <a:defRPr sz="200">
                <a:solidFill>
                  <a:schemeClr val="tx2"/>
                </a:solidFill>
              </a:defRPr>
            </a:lvl3pPr>
            <a:lvl4pPr>
              <a:defRPr sz="200">
                <a:solidFill>
                  <a:schemeClr val="tx2"/>
                </a:solidFill>
              </a:defRPr>
            </a:lvl4pPr>
            <a:lvl5pPr>
              <a:defRPr sz="200">
                <a:solidFill>
                  <a:schemeClr val="tx2"/>
                </a:solidFill>
              </a:defRPr>
            </a:lvl5pPr>
            <a:lvl6pPr>
              <a:defRPr sz="200">
                <a:solidFill>
                  <a:schemeClr val="tx2"/>
                </a:solidFill>
              </a:defRPr>
            </a:lvl6pPr>
            <a:lvl7pPr>
              <a:defRPr sz="200">
                <a:solidFill>
                  <a:schemeClr val="tx2"/>
                </a:solidFill>
              </a:defRPr>
            </a:lvl7pPr>
            <a:lvl8pPr>
              <a:defRPr sz="200">
                <a:solidFill>
                  <a:schemeClr val="tx2"/>
                </a:solidFill>
              </a:defRPr>
            </a:lvl8pPr>
            <a:lvl9pPr>
              <a:defRPr sz="2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/>
              <a:t>       </a:t>
            </a:r>
          </a:p>
        </p:txBody>
      </p:sp>
      <p:sp>
        <p:nvSpPr>
          <p:cNvPr id="129" name="Text Placeholder 140">
            <a:extLst>
              <a:ext uri="{FF2B5EF4-FFF2-40B4-BE49-F238E27FC236}">
                <a16:creationId xmlns:a16="http://schemas.microsoft.com/office/drawing/2014/main" id="{74E4AFED-1C0E-4349-B4D8-5619735862F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313784" y="2007045"/>
            <a:ext cx="2965787" cy="826466"/>
          </a:xfrm>
        </p:spPr>
        <p:txBody>
          <a:bodyPr/>
          <a:lstStyle>
            <a:lvl1pPr>
              <a:spcBef>
                <a:spcPts val="500"/>
              </a:spcBef>
              <a:defRPr b="1">
                <a:solidFill>
                  <a:schemeClr val="bg1"/>
                </a:solidFill>
              </a:defRPr>
            </a:lvl1pPr>
            <a:lvl2pPr marL="0" indent="0">
              <a:buNone/>
              <a:defRPr sz="2000">
                <a:solidFill>
                  <a:schemeClr val="bg1"/>
                </a:solidFill>
              </a:defRPr>
            </a:lvl2pPr>
            <a:lvl3pPr marL="0" indent="0">
              <a:buNone/>
              <a:defRPr sz="2000" b="0">
                <a:solidFill>
                  <a:schemeClr val="bg1"/>
                </a:solidFill>
              </a:defRPr>
            </a:lvl3pPr>
            <a:lvl4pPr>
              <a:defRPr sz="2000" b="0">
                <a:solidFill>
                  <a:schemeClr val="bg1"/>
                </a:solidFill>
              </a:defRPr>
            </a:lvl4pPr>
            <a:lvl5pPr>
              <a:defRPr sz="2000" b="0">
                <a:solidFill>
                  <a:schemeClr val="bg1"/>
                </a:solidFill>
              </a:defRPr>
            </a:lvl5pPr>
            <a:lvl6pPr>
              <a:defRPr sz="2000" b="0">
                <a:solidFill>
                  <a:schemeClr val="bg1"/>
                </a:solidFill>
              </a:defRPr>
            </a:lvl6pPr>
            <a:lvl7pPr>
              <a:defRPr sz="2000" b="0">
                <a:solidFill>
                  <a:schemeClr val="bg1"/>
                </a:solidFill>
              </a:defRPr>
            </a:lvl7pPr>
            <a:lvl8pPr>
              <a:defRPr sz="2000">
                <a:solidFill>
                  <a:schemeClr val="bg1"/>
                </a:solidFill>
              </a:defRPr>
            </a:lvl8pPr>
            <a:lvl9pPr>
              <a:defRPr sz="20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Use this for dark images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131" name="Text Placeholder 140">
            <a:extLst>
              <a:ext uri="{FF2B5EF4-FFF2-40B4-BE49-F238E27FC236}">
                <a16:creationId xmlns:a16="http://schemas.microsoft.com/office/drawing/2014/main" id="{3990CB9E-67EF-4DD1-AF68-044AF2AC02B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45656" y="2007045"/>
            <a:ext cx="2965787" cy="826466"/>
          </a:xfrm>
        </p:spPr>
        <p:txBody>
          <a:bodyPr/>
          <a:lstStyle>
            <a:lvl1pPr>
              <a:spcBef>
                <a:spcPts val="500"/>
              </a:spcBef>
              <a:defRPr b="1">
                <a:solidFill>
                  <a:schemeClr val="tx2"/>
                </a:solidFill>
              </a:defRPr>
            </a:lvl1pPr>
            <a:lvl2pPr marL="0" indent="0">
              <a:buNone/>
              <a:defRPr sz="2000">
                <a:solidFill>
                  <a:schemeClr val="tx2"/>
                </a:solidFill>
              </a:defRPr>
            </a:lvl2pPr>
            <a:lvl3pPr marL="0" indent="0">
              <a:buNone/>
              <a:defRPr sz="2000" b="0">
                <a:solidFill>
                  <a:schemeClr val="tx2"/>
                </a:solidFill>
              </a:defRPr>
            </a:lvl3pPr>
            <a:lvl4pPr>
              <a:defRPr sz="2000" b="0">
                <a:solidFill>
                  <a:schemeClr val="tx2"/>
                </a:solidFill>
              </a:defRPr>
            </a:lvl4pPr>
            <a:lvl5pPr>
              <a:defRPr sz="2000" b="0">
                <a:solidFill>
                  <a:schemeClr val="tx2"/>
                </a:solidFill>
              </a:defRPr>
            </a:lvl5pPr>
            <a:lvl6pPr>
              <a:defRPr sz="2000" b="0">
                <a:solidFill>
                  <a:schemeClr val="tx2"/>
                </a:solidFill>
              </a:defRPr>
            </a:lvl6pPr>
            <a:lvl7pPr>
              <a:defRPr sz="2000" b="0">
                <a:solidFill>
                  <a:schemeClr val="tx2"/>
                </a:solidFill>
              </a:defRPr>
            </a:lvl7pPr>
            <a:lvl8pPr>
              <a:defRPr sz="2000">
                <a:solidFill>
                  <a:schemeClr val="tx2"/>
                </a:solidFill>
              </a:defRPr>
            </a:lvl8pPr>
            <a:lvl9pPr>
              <a:defRPr sz="20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Use this for light images</a:t>
            </a:r>
            <a:br>
              <a:rPr lang="en-AU" noProof="0" dirty="0"/>
            </a:br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0524626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39" name="Picture Placeholder 138">
            <a:extLst>
              <a:ext uri="{FF2B5EF4-FFF2-40B4-BE49-F238E27FC236}">
                <a16:creationId xmlns:a16="http://schemas.microsoft.com/office/drawing/2014/main" id="{D87FD7A2-8AF9-450B-AA84-809A435321D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72241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360000" tIns="360000" rIns="360000" bIns="360000">
            <a:noAutofit/>
          </a:bodyPr>
          <a:lstStyle>
            <a:lvl1pPr algn="r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noProof="0"/>
              <a:t>  </a:t>
            </a:r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3522183"/>
            <a:ext cx="4772203" cy="1227635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Bef>
                <a:spcPts val="500"/>
              </a:spcBef>
              <a:spcAft>
                <a:spcPts val="0"/>
              </a:spcAft>
              <a:buNone/>
              <a:defRPr sz="2000" b="1">
                <a:solidFill>
                  <a:schemeClr val="accent2"/>
                </a:solidFill>
                <a:latin typeface="+mn-lt"/>
              </a:defRPr>
            </a:lvl1pPr>
            <a:lvl2pPr marL="0" indent="0" algn="l">
              <a:spcBef>
                <a:spcPts val="500"/>
              </a:spcBef>
              <a:buNone/>
              <a:defRPr sz="2000" b="0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subtitle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196D528-3F8C-4131-B8C8-D41C96117732}"/>
              </a:ext>
            </a:extLst>
          </p:cNvPr>
          <p:cNvSpPr txBox="1"/>
          <p:nvPr userDrawn="1"/>
        </p:nvSpPr>
        <p:spPr>
          <a:xfrm>
            <a:off x="514871" y="2525876"/>
            <a:ext cx="3164224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800" b="1" kern="1200" dirty="0">
                <a:solidFill>
                  <a:schemeClr val="bg1"/>
                </a:solidFill>
                <a:latin typeface="+mj-lt"/>
                <a:ea typeface="+mn-ea"/>
                <a:cs typeface="+mn-cs"/>
              </a:rPr>
              <a:t>Thank you</a:t>
            </a:r>
          </a:p>
        </p:txBody>
      </p:sp>
      <p:sp>
        <p:nvSpPr>
          <p:cNvPr id="68" name="Text Placeholder 140">
            <a:extLst>
              <a:ext uri="{FF2B5EF4-FFF2-40B4-BE49-F238E27FC236}">
                <a16:creationId xmlns:a16="http://schemas.microsoft.com/office/drawing/2014/main" id="{0240AC5B-4C6A-426A-B2D7-877F8935F41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9" name="Text Placeholder 135">
            <a:extLst>
              <a:ext uri="{FF2B5EF4-FFF2-40B4-BE49-F238E27FC236}">
                <a16:creationId xmlns:a16="http://schemas.microsoft.com/office/drawing/2014/main" id="{E5A84B8F-F202-4882-842F-83827F0172A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EC37A7B2-975C-4770-92F5-8992CA55725E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</p:grpSpPr>
        <p:sp>
          <p:nvSpPr>
            <p:cNvPr id="71" name="AutoShape 3">
              <a:extLst>
                <a:ext uri="{FF2B5EF4-FFF2-40B4-BE49-F238E27FC236}">
                  <a16:creationId xmlns:a16="http://schemas.microsoft.com/office/drawing/2014/main" id="{54F552E3-D38D-41BC-82E3-60C997948365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Rectangle 5">
              <a:extLst>
                <a:ext uri="{FF2B5EF4-FFF2-40B4-BE49-F238E27FC236}">
                  <a16:creationId xmlns:a16="http://schemas.microsoft.com/office/drawing/2014/main" id="{569FA1AE-C9C3-462F-A77A-B6BBCF918C9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6">
              <a:extLst>
                <a:ext uri="{FF2B5EF4-FFF2-40B4-BE49-F238E27FC236}">
                  <a16:creationId xmlns:a16="http://schemas.microsoft.com/office/drawing/2014/main" id="{6DB2EA32-9261-498B-830E-2FBDFA157F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7">
              <a:extLst>
                <a:ext uri="{FF2B5EF4-FFF2-40B4-BE49-F238E27FC236}">
                  <a16:creationId xmlns:a16="http://schemas.microsoft.com/office/drawing/2014/main" id="{EFF73E3A-06C3-4974-93E2-696040A8975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8">
              <a:extLst>
                <a:ext uri="{FF2B5EF4-FFF2-40B4-BE49-F238E27FC236}">
                  <a16:creationId xmlns:a16="http://schemas.microsoft.com/office/drawing/2014/main" id="{C4DC2C60-02AB-49AD-B3DD-BBCF7166C83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9">
              <a:extLst>
                <a:ext uri="{FF2B5EF4-FFF2-40B4-BE49-F238E27FC236}">
                  <a16:creationId xmlns:a16="http://schemas.microsoft.com/office/drawing/2014/main" id="{30961497-8835-4080-AFE2-534351DE263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0">
              <a:extLst>
                <a:ext uri="{FF2B5EF4-FFF2-40B4-BE49-F238E27FC236}">
                  <a16:creationId xmlns:a16="http://schemas.microsoft.com/office/drawing/2014/main" id="{E68F9C23-752D-42BE-A4E5-9B68536CDFD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1">
              <a:extLst>
                <a:ext uri="{FF2B5EF4-FFF2-40B4-BE49-F238E27FC236}">
                  <a16:creationId xmlns:a16="http://schemas.microsoft.com/office/drawing/2014/main" id="{13FC5098-8507-4098-93FB-F2624FFC64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2">
              <a:extLst>
                <a:ext uri="{FF2B5EF4-FFF2-40B4-BE49-F238E27FC236}">
                  <a16:creationId xmlns:a16="http://schemas.microsoft.com/office/drawing/2014/main" id="{7E5888E8-4F68-4921-8A2B-AEC299F6A1C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3">
              <a:extLst>
                <a:ext uri="{FF2B5EF4-FFF2-40B4-BE49-F238E27FC236}">
                  <a16:creationId xmlns:a16="http://schemas.microsoft.com/office/drawing/2014/main" id="{B67C5942-8CB4-499B-AA8B-12470AC8A7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2" name="Freeform 14">
              <a:extLst>
                <a:ext uri="{FF2B5EF4-FFF2-40B4-BE49-F238E27FC236}">
                  <a16:creationId xmlns:a16="http://schemas.microsoft.com/office/drawing/2014/main" id="{7AD189ED-F890-4E02-8D27-6A3CE264891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5">
              <a:extLst>
                <a:ext uri="{FF2B5EF4-FFF2-40B4-BE49-F238E27FC236}">
                  <a16:creationId xmlns:a16="http://schemas.microsoft.com/office/drawing/2014/main" id="{A694629D-32D1-4504-B143-297920522C9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6">
              <a:extLst>
                <a:ext uri="{FF2B5EF4-FFF2-40B4-BE49-F238E27FC236}">
                  <a16:creationId xmlns:a16="http://schemas.microsoft.com/office/drawing/2014/main" id="{2412EA18-A215-4DFD-A0A6-2AD409F481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17">
              <a:extLst>
                <a:ext uri="{FF2B5EF4-FFF2-40B4-BE49-F238E27FC236}">
                  <a16:creationId xmlns:a16="http://schemas.microsoft.com/office/drawing/2014/main" id="{C4E0E6D7-A2DC-410B-9822-C2D716A99A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6" name="Freeform 18">
              <a:extLst>
                <a:ext uri="{FF2B5EF4-FFF2-40B4-BE49-F238E27FC236}">
                  <a16:creationId xmlns:a16="http://schemas.microsoft.com/office/drawing/2014/main" id="{D7B7983B-BA78-4770-8F07-998CF704FD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7" name="Freeform 19">
              <a:extLst>
                <a:ext uri="{FF2B5EF4-FFF2-40B4-BE49-F238E27FC236}">
                  <a16:creationId xmlns:a16="http://schemas.microsoft.com/office/drawing/2014/main" id="{A748B14A-0908-4434-A2E9-F3E4992B204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Freeform 20">
              <a:extLst>
                <a:ext uri="{FF2B5EF4-FFF2-40B4-BE49-F238E27FC236}">
                  <a16:creationId xmlns:a16="http://schemas.microsoft.com/office/drawing/2014/main" id="{9A723747-6853-43C4-AAB4-C1C0C93D993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Rectangle 21">
              <a:extLst>
                <a:ext uri="{FF2B5EF4-FFF2-40B4-BE49-F238E27FC236}">
                  <a16:creationId xmlns:a16="http://schemas.microsoft.com/office/drawing/2014/main" id="{135592F9-D2BB-451E-96FF-092A1EE1A3B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2">
              <a:extLst>
                <a:ext uri="{FF2B5EF4-FFF2-40B4-BE49-F238E27FC236}">
                  <a16:creationId xmlns:a16="http://schemas.microsoft.com/office/drawing/2014/main" id="{745670F2-51EA-4EA7-A414-FB609C350E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3">
              <a:extLst>
                <a:ext uri="{FF2B5EF4-FFF2-40B4-BE49-F238E27FC236}">
                  <a16:creationId xmlns:a16="http://schemas.microsoft.com/office/drawing/2014/main" id="{99B68E36-21CB-49F9-8DAA-F892BB3F77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4">
              <a:extLst>
                <a:ext uri="{FF2B5EF4-FFF2-40B4-BE49-F238E27FC236}">
                  <a16:creationId xmlns:a16="http://schemas.microsoft.com/office/drawing/2014/main" id="{F07D88E7-14BD-4576-AC88-8D241E6B93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5">
              <a:extLst>
                <a:ext uri="{FF2B5EF4-FFF2-40B4-BE49-F238E27FC236}">
                  <a16:creationId xmlns:a16="http://schemas.microsoft.com/office/drawing/2014/main" id="{BCAAAD9F-0A1F-49A6-A4DE-A5A523C5462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6">
              <a:extLst>
                <a:ext uri="{FF2B5EF4-FFF2-40B4-BE49-F238E27FC236}">
                  <a16:creationId xmlns:a16="http://schemas.microsoft.com/office/drawing/2014/main" id="{DA1B6F50-51ED-4149-9C09-11E80089776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7">
              <a:extLst>
                <a:ext uri="{FF2B5EF4-FFF2-40B4-BE49-F238E27FC236}">
                  <a16:creationId xmlns:a16="http://schemas.microsoft.com/office/drawing/2014/main" id="{0AC74EF2-F419-4368-912E-71A0EA81D8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8">
              <a:extLst>
                <a:ext uri="{FF2B5EF4-FFF2-40B4-BE49-F238E27FC236}">
                  <a16:creationId xmlns:a16="http://schemas.microsoft.com/office/drawing/2014/main" id="{1C171149-6E4E-4D78-AB93-8E367FDD9F4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29">
              <a:extLst>
                <a:ext uri="{FF2B5EF4-FFF2-40B4-BE49-F238E27FC236}">
                  <a16:creationId xmlns:a16="http://schemas.microsoft.com/office/drawing/2014/main" id="{A815DF7B-E424-42AB-A6AB-634DA40688E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0">
              <a:extLst>
                <a:ext uri="{FF2B5EF4-FFF2-40B4-BE49-F238E27FC236}">
                  <a16:creationId xmlns:a16="http://schemas.microsoft.com/office/drawing/2014/main" id="{66BD8C37-8BC5-45CD-B87D-5AFE1A70DC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1">
              <a:extLst>
                <a:ext uri="{FF2B5EF4-FFF2-40B4-BE49-F238E27FC236}">
                  <a16:creationId xmlns:a16="http://schemas.microsoft.com/office/drawing/2014/main" id="{2CEB33A3-B63A-4808-96DD-C5F24BF9AC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2">
              <a:extLst>
                <a:ext uri="{FF2B5EF4-FFF2-40B4-BE49-F238E27FC236}">
                  <a16:creationId xmlns:a16="http://schemas.microsoft.com/office/drawing/2014/main" id="{C313A88E-E4EB-47A3-9504-3CBEC9DA296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4">
              <a:extLst>
                <a:ext uri="{FF2B5EF4-FFF2-40B4-BE49-F238E27FC236}">
                  <a16:creationId xmlns:a16="http://schemas.microsoft.com/office/drawing/2014/main" id="{56F05306-E858-4AD6-9044-0829EB27D9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5">
              <a:extLst>
                <a:ext uri="{FF2B5EF4-FFF2-40B4-BE49-F238E27FC236}">
                  <a16:creationId xmlns:a16="http://schemas.microsoft.com/office/drawing/2014/main" id="{32901447-608B-4121-B7E4-6FCEAEA250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6">
              <a:extLst>
                <a:ext uri="{FF2B5EF4-FFF2-40B4-BE49-F238E27FC236}">
                  <a16:creationId xmlns:a16="http://schemas.microsoft.com/office/drawing/2014/main" id="{39190006-5196-47DB-99AE-94D3B7F045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7">
              <a:extLst>
                <a:ext uri="{FF2B5EF4-FFF2-40B4-BE49-F238E27FC236}">
                  <a16:creationId xmlns:a16="http://schemas.microsoft.com/office/drawing/2014/main" id="{8604054B-C93B-45A8-AB0E-E434861452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8">
              <a:extLst>
                <a:ext uri="{FF2B5EF4-FFF2-40B4-BE49-F238E27FC236}">
                  <a16:creationId xmlns:a16="http://schemas.microsoft.com/office/drawing/2014/main" id="{D0EFF960-9F83-4FFE-BF82-B52577442D3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39">
              <a:extLst>
                <a:ext uri="{FF2B5EF4-FFF2-40B4-BE49-F238E27FC236}">
                  <a16:creationId xmlns:a16="http://schemas.microsoft.com/office/drawing/2014/main" id="{99D3D888-B3BA-4D97-B256-1108E2C3F2E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0">
              <a:extLst>
                <a:ext uri="{FF2B5EF4-FFF2-40B4-BE49-F238E27FC236}">
                  <a16:creationId xmlns:a16="http://schemas.microsoft.com/office/drawing/2014/main" id="{7F59FA3C-1276-422B-80A8-04EF5B7FFB3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1">
              <a:extLst>
                <a:ext uri="{FF2B5EF4-FFF2-40B4-BE49-F238E27FC236}">
                  <a16:creationId xmlns:a16="http://schemas.microsoft.com/office/drawing/2014/main" id="{0F1A5475-0A1C-4B1A-97EC-5E3CD80675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2">
              <a:extLst>
                <a:ext uri="{FF2B5EF4-FFF2-40B4-BE49-F238E27FC236}">
                  <a16:creationId xmlns:a16="http://schemas.microsoft.com/office/drawing/2014/main" id="{A3DDBAEE-DF7C-4EC8-94DD-05D69B1CDE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3">
              <a:extLst>
                <a:ext uri="{FF2B5EF4-FFF2-40B4-BE49-F238E27FC236}">
                  <a16:creationId xmlns:a16="http://schemas.microsoft.com/office/drawing/2014/main" id="{D5F93DF4-E313-489C-8E2A-B483A92DEDD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4">
              <a:extLst>
                <a:ext uri="{FF2B5EF4-FFF2-40B4-BE49-F238E27FC236}">
                  <a16:creationId xmlns:a16="http://schemas.microsoft.com/office/drawing/2014/main" id="{4DC15CBD-9941-4E37-A8B4-F231D3B3151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5">
              <a:extLst>
                <a:ext uri="{FF2B5EF4-FFF2-40B4-BE49-F238E27FC236}">
                  <a16:creationId xmlns:a16="http://schemas.microsoft.com/office/drawing/2014/main" id="{9ADB481C-21A1-49F8-ACE4-4CD0729D92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6">
              <a:extLst>
                <a:ext uri="{FF2B5EF4-FFF2-40B4-BE49-F238E27FC236}">
                  <a16:creationId xmlns:a16="http://schemas.microsoft.com/office/drawing/2014/main" id="{E4D2031E-0A6F-4C49-9ED4-AB51D06F0F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7">
              <a:extLst>
                <a:ext uri="{FF2B5EF4-FFF2-40B4-BE49-F238E27FC236}">
                  <a16:creationId xmlns:a16="http://schemas.microsoft.com/office/drawing/2014/main" id="{C44C9E42-3F3B-4C13-A2DA-02F22BA28A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8">
              <a:extLst>
                <a:ext uri="{FF2B5EF4-FFF2-40B4-BE49-F238E27FC236}">
                  <a16:creationId xmlns:a16="http://schemas.microsoft.com/office/drawing/2014/main" id="{01353E56-76A6-4F6D-B228-D349DD153DA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49">
              <a:extLst>
                <a:ext uri="{FF2B5EF4-FFF2-40B4-BE49-F238E27FC236}">
                  <a16:creationId xmlns:a16="http://schemas.microsoft.com/office/drawing/2014/main" id="{61622A06-0465-4E80-BE10-ABA3B3FE3DE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0">
              <a:extLst>
                <a:ext uri="{FF2B5EF4-FFF2-40B4-BE49-F238E27FC236}">
                  <a16:creationId xmlns:a16="http://schemas.microsoft.com/office/drawing/2014/main" id="{87927BE2-A3FC-4F6C-B8B1-028431DC64B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1">
              <a:extLst>
                <a:ext uri="{FF2B5EF4-FFF2-40B4-BE49-F238E27FC236}">
                  <a16:creationId xmlns:a16="http://schemas.microsoft.com/office/drawing/2014/main" id="{9AB4F4C4-EA49-4CC5-B240-860DE380C31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2">
              <a:extLst>
                <a:ext uri="{FF2B5EF4-FFF2-40B4-BE49-F238E27FC236}">
                  <a16:creationId xmlns:a16="http://schemas.microsoft.com/office/drawing/2014/main" id="{357BA5D2-76BC-4D95-9315-2DE8D62D55B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3">
              <a:extLst>
                <a:ext uri="{FF2B5EF4-FFF2-40B4-BE49-F238E27FC236}">
                  <a16:creationId xmlns:a16="http://schemas.microsoft.com/office/drawing/2014/main" id="{DCED355D-42FD-4686-B0EF-0E3062E19ED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4">
              <a:extLst>
                <a:ext uri="{FF2B5EF4-FFF2-40B4-BE49-F238E27FC236}">
                  <a16:creationId xmlns:a16="http://schemas.microsoft.com/office/drawing/2014/main" id="{0958AEB7-DBAD-45AC-9AB2-48F0F176595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5">
              <a:extLst>
                <a:ext uri="{FF2B5EF4-FFF2-40B4-BE49-F238E27FC236}">
                  <a16:creationId xmlns:a16="http://schemas.microsoft.com/office/drawing/2014/main" id="{D21079D7-F09E-4BC4-907F-AB73704555F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6">
              <a:extLst>
                <a:ext uri="{FF2B5EF4-FFF2-40B4-BE49-F238E27FC236}">
                  <a16:creationId xmlns:a16="http://schemas.microsoft.com/office/drawing/2014/main" id="{A704AF6D-383A-461D-9A8E-803EB90DE59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7">
              <a:extLst>
                <a:ext uri="{FF2B5EF4-FFF2-40B4-BE49-F238E27FC236}">
                  <a16:creationId xmlns:a16="http://schemas.microsoft.com/office/drawing/2014/main" id="{FC012E4A-28D8-454A-A556-8AC6B0EB0B6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8">
              <a:extLst>
                <a:ext uri="{FF2B5EF4-FFF2-40B4-BE49-F238E27FC236}">
                  <a16:creationId xmlns:a16="http://schemas.microsoft.com/office/drawing/2014/main" id="{905E96C3-CEAF-465F-98F7-C346C851D7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59">
              <a:extLst>
                <a:ext uri="{FF2B5EF4-FFF2-40B4-BE49-F238E27FC236}">
                  <a16:creationId xmlns:a16="http://schemas.microsoft.com/office/drawing/2014/main" id="{B96BC9E4-E5E9-4941-BC5B-77E75A08F21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0">
              <a:extLst>
                <a:ext uri="{FF2B5EF4-FFF2-40B4-BE49-F238E27FC236}">
                  <a16:creationId xmlns:a16="http://schemas.microsoft.com/office/drawing/2014/main" id="{094DCF66-2169-4747-B305-D494F1D1B5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1">
              <a:extLst>
                <a:ext uri="{FF2B5EF4-FFF2-40B4-BE49-F238E27FC236}">
                  <a16:creationId xmlns:a16="http://schemas.microsoft.com/office/drawing/2014/main" id="{4AEC03C8-5E0C-4AFF-AE73-885A440478E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9" name="Freeform 62">
              <a:extLst>
                <a:ext uri="{FF2B5EF4-FFF2-40B4-BE49-F238E27FC236}">
                  <a16:creationId xmlns:a16="http://schemas.microsoft.com/office/drawing/2014/main" id="{2F0EA371-30C6-42A1-8D7F-5F691CCF4E2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11776138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75" name="Text Placeholder 140">
            <a:extLst>
              <a:ext uri="{FF2B5EF4-FFF2-40B4-BE49-F238E27FC236}">
                <a16:creationId xmlns:a16="http://schemas.microsoft.com/office/drawing/2014/main" id="{F8C9875D-6ED4-4691-B4EE-6BE289CEFD8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10" name="Picture Placeholder 138">
            <a:extLst>
              <a:ext uri="{FF2B5EF4-FFF2-40B4-BE49-F238E27FC236}">
                <a16:creationId xmlns:a16="http://schemas.microsoft.com/office/drawing/2014/main" id="{D91BA0D4-62CE-4418-96F2-0B48EF32B9D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72241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noFill/>
        </p:spPr>
        <p:txBody>
          <a:bodyPr wrap="square" lIns="576000" tIns="1728000" rIns="360000" bIns="360000">
            <a:noAutofit/>
          </a:bodyPr>
          <a:lstStyle>
            <a:lvl1pPr algn="l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noProof="0" dirty="0"/>
              <a:t>Click central icon to add picture or pattern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3AFBB0F5-5EB0-405F-9812-3F6111C207C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</p:grpSpPr>
        <p:sp>
          <p:nvSpPr>
            <p:cNvPr id="72" name="AutoShape 3">
              <a:extLst>
                <a:ext uri="{FF2B5EF4-FFF2-40B4-BE49-F238E27FC236}">
                  <a16:creationId xmlns:a16="http://schemas.microsoft.com/office/drawing/2014/main" id="{EE348DCA-F65E-472C-8E94-01A3FE818BC6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3" name="Rectangle 5">
              <a:extLst>
                <a:ext uri="{FF2B5EF4-FFF2-40B4-BE49-F238E27FC236}">
                  <a16:creationId xmlns:a16="http://schemas.microsoft.com/office/drawing/2014/main" id="{43ED83A1-CC4D-42EA-8ABE-37ED66A6485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C14D3AFF-4015-4ADB-AB21-B4EADD0CA3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338B28A6-DBB6-499A-9175-D30CDBFB65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8">
              <a:extLst>
                <a:ext uri="{FF2B5EF4-FFF2-40B4-BE49-F238E27FC236}">
                  <a16:creationId xmlns:a16="http://schemas.microsoft.com/office/drawing/2014/main" id="{B4F42473-3AD2-48CF-9DF2-688A050792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4CFCC169-6EE2-4286-8FE4-D99450A443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9D240A6C-65D8-4404-BD21-34BFC830B9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1">
              <a:extLst>
                <a:ext uri="{FF2B5EF4-FFF2-40B4-BE49-F238E27FC236}">
                  <a16:creationId xmlns:a16="http://schemas.microsoft.com/office/drawing/2014/main" id="{D2693798-E801-4A01-899D-3526F4E679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285079AC-870B-48A5-93B9-BCEBA2C149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3">
              <a:extLst>
                <a:ext uri="{FF2B5EF4-FFF2-40B4-BE49-F238E27FC236}">
                  <a16:creationId xmlns:a16="http://schemas.microsoft.com/office/drawing/2014/main" id="{999F3F9A-C895-4189-8520-0793CCCD0B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4">
              <a:extLst>
                <a:ext uri="{FF2B5EF4-FFF2-40B4-BE49-F238E27FC236}">
                  <a16:creationId xmlns:a16="http://schemas.microsoft.com/office/drawing/2014/main" id="{5161D696-7B40-4240-8A0E-23B94BADBC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5">
              <a:extLst>
                <a:ext uri="{FF2B5EF4-FFF2-40B4-BE49-F238E27FC236}">
                  <a16:creationId xmlns:a16="http://schemas.microsoft.com/office/drawing/2014/main" id="{4C75893E-D358-44AC-A3CF-2EED9778A4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7637E8F0-D81C-476F-8F8E-D9920CB899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871A423F-334B-41DD-AB12-69F4222E2B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F58C111E-E1E0-495A-B19E-19C23BC04A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C13C60D4-33A1-4116-A310-C2D5DDC4EE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A48538EB-0D4D-49B9-BDCF-9D922353F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Rectangle 21">
              <a:extLst>
                <a:ext uri="{FF2B5EF4-FFF2-40B4-BE49-F238E27FC236}">
                  <a16:creationId xmlns:a16="http://schemas.microsoft.com/office/drawing/2014/main" id="{1487FAD7-88D3-4A87-99A7-7B072B555F4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2">
              <a:extLst>
                <a:ext uri="{FF2B5EF4-FFF2-40B4-BE49-F238E27FC236}">
                  <a16:creationId xmlns:a16="http://schemas.microsoft.com/office/drawing/2014/main" id="{8914B577-98F3-43EF-BC4A-E7588E200C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3">
              <a:extLst>
                <a:ext uri="{FF2B5EF4-FFF2-40B4-BE49-F238E27FC236}">
                  <a16:creationId xmlns:a16="http://schemas.microsoft.com/office/drawing/2014/main" id="{B5308D54-22FE-4DA7-BC01-ED460072EF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4">
              <a:extLst>
                <a:ext uri="{FF2B5EF4-FFF2-40B4-BE49-F238E27FC236}">
                  <a16:creationId xmlns:a16="http://schemas.microsoft.com/office/drawing/2014/main" id="{3A60EE4F-D706-499A-8872-B156049D5B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5">
              <a:extLst>
                <a:ext uri="{FF2B5EF4-FFF2-40B4-BE49-F238E27FC236}">
                  <a16:creationId xmlns:a16="http://schemas.microsoft.com/office/drawing/2014/main" id="{3EAF6B99-79B4-43B1-842F-B1AFF0CC1E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26">
              <a:extLst>
                <a:ext uri="{FF2B5EF4-FFF2-40B4-BE49-F238E27FC236}">
                  <a16:creationId xmlns:a16="http://schemas.microsoft.com/office/drawing/2014/main" id="{6C79F926-94C7-4522-9614-397593F62E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27">
              <a:extLst>
                <a:ext uri="{FF2B5EF4-FFF2-40B4-BE49-F238E27FC236}">
                  <a16:creationId xmlns:a16="http://schemas.microsoft.com/office/drawing/2014/main" id="{FDD151CA-6BF4-4036-98ED-05B831B530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28">
              <a:extLst>
                <a:ext uri="{FF2B5EF4-FFF2-40B4-BE49-F238E27FC236}">
                  <a16:creationId xmlns:a16="http://schemas.microsoft.com/office/drawing/2014/main" id="{AB448DEB-E490-4038-8414-1A68B9109C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524059C3-D356-4C34-9C06-DD896588BF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247D07C2-EC7B-4730-92FA-6B8D84B80D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5D6F08FA-2532-4558-9602-AF1744F99F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E685EBE7-869E-41B0-BCD8-FF537CBD5C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4">
              <a:extLst>
                <a:ext uri="{FF2B5EF4-FFF2-40B4-BE49-F238E27FC236}">
                  <a16:creationId xmlns:a16="http://schemas.microsoft.com/office/drawing/2014/main" id="{C3AB8B41-7BD9-44AA-B986-74D53C9AF3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5">
              <a:extLst>
                <a:ext uri="{FF2B5EF4-FFF2-40B4-BE49-F238E27FC236}">
                  <a16:creationId xmlns:a16="http://schemas.microsoft.com/office/drawing/2014/main" id="{EDE8817E-73C2-4561-8428-03CCAFF40C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36">
              <a:extLst>
                <a:ext uri="{FF2B5EF4-FFF2-40B4-BE49-F238E27FC236}">
                  <a16:creationId xmlns:a16="http://schemas.microsoft.com/office/drawing/2014/main" id="{AF8224B5-9A1C-4DFC-9A81-E5FD62FB56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37">
              <a:extLst>
                <a:ext uri="{FF2B5EF4-FFF2-40B4-BE49-F238E27FC236}">
                  <a16:creationId xmlns:a16="http://schemas.microsoft.com/office/drawing/2014/main" id="{1C2A9587-67A6-4716-977B-862BFA82E6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495A0897-65A5-4410-A4A7-BD794D83CD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39">
              <a:extLst>
                <a:ext uri="{FF2B5EF4-FFF2-40B4-BE49-F238E27FC236}">
                  <a16:creationId xmlns:a16="http://schemas.microsoft.com/office/drawing/2014/main" id="{7E97296E-EB49-46E9-8E93-4AA5F3E541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0">
              <a:extLst>
                <a:ext uri="{FF2B5EF4-FFF2-40B4-BE49-F238E27FC236}">
                  <a16:creationId xmlns:a16="http://schemas.microsoft.com/office/drawing/2014/main" id="{2F3461FC-DD4F-4CA4-B2A8-7F4F566F61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1">
              <a:extLst>
                <a:ext uri="{FF2B5EF4-FFF2-40B4-BE49-F238E27FC236}">
                  <a16:creationId xmlns:a16="http://schemas.microsoft.com/office/drawing/2014/main" id="{8908A0F4-A93F-4BE5-8463-B36A8039B5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2">
              <a:extLst>
                <a:ext uri="{FF2B5EF4-FFF2-40B4-BE49-F238E27FC236}">
                  <a16:creationId xmlns:a16="http://schemas.microsoft.com/office/drawing/2014/main" id="{24D30A92-E7FF-424A-B0A9-AC7FE32E77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3">
              <a:extLst>
                <a:ext uri="{FF2B5EF4-FFF2-40B4-BE49-F238E27FC236}">
                  <a16:creationId xmlns:a16="http://schemas.microsoft.com/office/drawing/2014/main" id="{B2A95380-ABEE-40CA-BBE5-1E3411D8CD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4">
              <a:extLst>
                <a:ext uri="{FF2B5EF4-FFF2-40B4-BE49-F238E27FC236}">
                  <a16:creationId xmlns:a16="http://schemas.microsoft.com/office/drawing/2014/main" id="{25364CF1-47E1-42AA-B408-1241E63E8C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5">
              <a:extLst>
                <a:ext uri="{FF2B5EF4-FFF2-40B4-BE49-F238E27FC236}">
                  <a16:creationId xmlns:a16="http://schemas.microsoft.com/office/drawing/2014/main" id="{722A9A6F-E73A-4E34-A53F-A559E043C3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46">
              <a:extLst>
                <a:ext uri="{FF2B5EF4-FFF2-40B4-BE49-F238E27FC236}">
                  <a16:creationId xmlns:a16="http://schemas.microsoft.com/office/drawing/2014/main" id="{7DC776F1-D1BF-4756-9B11-A3922DD28A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47">
              <a:extLst>
                <a:ext uri="{FF2B5EF4-FFF2-40B4-BE49-F238E27FC236}">
                  <a16:creationId xmlns:a16="http://schemas.microsoft.com/office/drawing/2014/main" id="{F702349C-C6E4-46A5-8802-BB88DD4BE2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48">
              <a:extLst>
                <a:ext uri="{FF2B5EF4-FFF2-40B4-BE49-F238E27FC236}">
                  <a16:creationId xmlns:a16="http://schemas.microsoft.com/office/drawing/2014/main" id="{346BC6D5-9E5A-4B92-9611-F9D07EF485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49">
              <a:extLst>
                <a:ext uri="{FF2B5EF4-FFF2-40B4-BE49-F238E27FC236}">
                  <a16:creationId xmlns:a16="http://schemas.microsoft.com/office/drawing/2014/main" id="{2A9DF814-73D8-4894-8B96-23B40E6E90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0">
              <a:extLst>
                <a:ext uri="{FF2B5EF4-FFF2-40B4-BE49-F238E27FC236}">
                  <a16:creationId xmlns:a16="http://schemas.microsoft.com/office/drawing/2014/main" id="{58C1703B-88EC-4C9F-B827-837D126B61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1">
              <a:extLst>
                <a:ext uri="{FF2B5EF4-FFF2-40B4-BE49-F238E27FC236}">
                  <a16:creationId xmlns:a16="http://schemas.microsoft.com/office/drawing/2014/main" id="{7589E396-ADCF-4596-8DE4-4379AFCE7E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2">
              <a:extLst>
                <a:ext uri="{FF2B5EF4-FFF2-40B4-BE49-F238E27FC236}">
                  <a16:creationId xmlns:a16="http://schemas.microsoft.com/office/drawing/2014/main" id="{C49FDA79-CF20-4CA4-9EC3-273E88B10C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3">
              <a:extLst>
                <a:ext uri="{FF2B5EF4-FFF2-40B4-BE49-F238E27FC236}">
                  <a16:creationId xmlns:a16="http://schemas.microsoft.com/office/drawing/2014/main" id="{EAF66CB7-8F32-4F0C-B5A2-11A6143DA7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4">
              <a:extLst>
                <a:ext uri="{FF2B5EF4-FFF2-40B4-BE49-F238E27FC236}">
                  <a16:creationId xmlns:a16="http://schemas.microsoft.com/office/drawing/2014/main" id="{DD4F44F0-927E-4351-9C37-2EE63B71F0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5">
              <a:extLst>
                <a:ext uri="{FF2B5EF4-FFF2-40B4-BE49-F238E27FC236}">
                  <a16:creationId xmlns:a16="http://schemas.microsoft.com/office/drawing/2014/main" id="{92AC303A-678D-4707-A16F-2DA1A07D9D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56">
              <a:extLst>
                <a:ext uri="{FF2B5EF4-FFF2-40B4-BE49-F238E27FC236}">
                  <a16:creationId xmlns:a16="http://schemas.microsoft.com/office/drawing/2014/main" id="{4BCFC9F6-3BBE-4394-851E-3738C7D6EB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57">
              <a:extLst>
                <a:ext uri="{FF2B5EF4-FFF2-40B4-BE49-F238E27FC236}">
                  <a16:creationId xmlns:a16="http://schemas.microsoft.com/office/drawing/2014/main" id="{D4997C90-4986-45C1-9DAC-A5D26B02F3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58">
              <a:extLst>
                <a:ext uri="{FF2B5EF4-FFF2-40B4-BE49-F238E27FC236}">
                  <a16:creationId xmlns:a16="http://schemas.microsoft.com/office/drawing/2014/main" id="{ACC13E25-4EE3-4A63-B0AF-2162BB78EC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8" name="Freeform 59">
              <a:extLst>
                <a:ext uri="{FF2B5EF4-FFF2-40B4-BE49-F238E27FC236}">
                  <a16:creationId xmlns:a16="http://schemas.microsoft.com/office/drawing/2014/main" id="{87AA0A80-577E-43A6-B738-0BAFE7F7B4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9" name="Freeform 60">
              <a:extLst>
                <a:ext uri="{FF2B5EF4-FFF2-40B4-BE49-F238E27FC236}">
                  <a16:creationId xmlns:a16="http://schemas.microsoft.com/office/drawing/2014/main" id="{3DBFF628-46A4-41BD-9FA9-3D4418E866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0" name="Freeform 61">
              <a:extLst>
                <a:ext uri="{FF2B5EF4-FFF2-40B4-BE49-F238E27FC236}">
                  <a16:creationId xmlns:a16="http://schemas.microsoft.com/office/drawing/2014/main" id="{D6413240-42B4-45DB-BBA2-56A1CDBD3C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1" name="Freeform 62">
              <a:extLst>
                <a:ext uri="{FF2B5EF4-FFF2-40B4-BE49-F238E27FC236}">
                  <a16:creationId xmlns:a16="http://schemas.microsoft.com/office/drawing/2014/main" id="{8AAB2B20-3978-4858-9836-C1351201A6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601F3602-2361-40F0-A995-ABA050961AB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226802196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6C5FD4-26B4-4C9F-9FC8-80D375B3C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smtClean="0"/>
              <a:t>‹#›</a:t>
            </a:fld>
            <a:endParaRPr lang="en-AU"/>
          </a:p>
        </p:txBody>
      </p:sp>
      <p:sp>
        <p:nvSpPr>
          <p:cNvPr id="64" name="Title 63">
            <a:extLst>
              <a:ext uri="{FF2B5EF4-FFF2-40B4-BE49-F238E27FC236}">
                <a16:creationId xmlns:a16="http://schemas.microsoft.com/office/drawing/2014/main" id="{6588F683-12EB-403B-8215-D3E833481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1772125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页_六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 userDrawn="1"/>
        </p:nvSpPr>
        <p:spPr>
          <a:xfrm>
            <a:off x="-1" y="0"/>
            <a:ext cx="12192000" cy="48463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19" name="文本占位符 310"/>
          <p:cNvSpPr>
            <a:spLocks noGrp="1"/>
          </p:cNvSpPr>
          <p:nvPr>
            <p:ph type="body" sz="quarter" idx="10"/>
          </p:nvPr>
        </p:nvSpPr>
        <p:spPr>
          <a:xfrm>
            <a:off x="2301095" y="5187296"/>
            <a:ext cx="7589808" cy="103288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7200" b="1">
                <a:ln w="38100">
                  <a:noFill/>
                </a:ln>
                <a:solidFill>
                  <a:schemeClr val="accent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0" name="文本占位符 310"/>
          <p:cNvSpPr>
            <a:spLocks noGrp="1"/>
          </p:cNvSpPr>
          <p:nvPr>
            <p:ph type="body" sz="quarter" idx="15" hasCustomPrompt="1"/>
          </p:nvPr>
        </p:nvSpPr>
        <p:spPr>
          <a:xfrm>
            <a:off x="981166" y="2632975"/>
            <a:ext cx="807865" cy="58633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000" b="1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11" name="文本占位符 310"/>
          <p:cNvSpPr>
            <a:spLocks noGrp="1"/>
          </p:cNvSpPr>
          <p:nvPr>
            <p:ph type="body" sz="quarter" idx="16"/>
          </p:nvPr>
        </p:nvSpPr>
        <p:spPr>
          <a:xfrm>
            <a:off x="1968718" y="2757599"/>
            <a:ext cx="1868569" cy="33708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2" name="文本占位符 310"/>
          <p:cNvSpPr>
            <a:spLocks noGrp="1"/>
          </p:cNvSpPr>
          <p:nvPr>
            <p:ph type="body" sz="quarter" idx="17" hasCustomPrompt="1"/>
          </p:nvPr>
        </p:nvSpPr>
        <p:spPr>
          <a:xfrm>
            <a:off x="4663150" y="2632975"/>
            <a:ext cx="807865" cy="58633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000" b="1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13" name="文本占位符 310"/>
          <p:cNvSpPr>
            <a:spLocks noGrp="1"/>
          </p:cNvSpPr>
          <p:nvPr>
            <p:ph type="body" sz="quarter" idx="18"/>
          </p:nvPr>
        </p:nvSpPr>
        <p:spPr>
          <a:xfrm>
            <a:off x="5650702" y="2757599"/>
            <a:ext cx="1868569" cy="33708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4" name="文本占位符 310"/>
          <p:cNvSpPr>
            <a:spLocks noGrp="1"/>
          </p:cNvSpPr>
          <p:nvPr>
            <p:ph type="body" sz="quarter" idx="19" hasCustomPrompt="1"/>
          </p:nvPr>
        </p:nvSpPr>
        <p:spPr>
          <a:xfrm>
            <a:off x="8293172" y="2632975"/>
            <a:ext cx="807865" cy="58633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000" b="1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15" name="文本占位符 310"/>
          <p:cNvSpPr>
            <a:spLocks noGrp="1"/>
          </p:cNvSpPr>
          <p:nvPr>
            <p:ph type="body" sz="quarter" idx="20"/>
          </p:nvPr>
        </p:nvSpPr>
        <p:spPr>
          <a:xfrm>
            <a:off x="9280724" y="2757599"/>
            <a:ext cx="1868569" cy="33708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6" name="文本占位符 310"/>
          <p:cNvSpPr>
            <a:spLocks noGrp="1"/>
          </p:cNvSpPr>
          <p:nvPr>
            <p:ph type="body" sz="quarter" idx="21" hasCustomPrompt="1"/>
          </p:nvPr>
        </p:nvSpPr>
        <p:spPr>
          <a:xfrm>
            <a:off x="981166" y="1304047"/>
            <a:ext cx="807865" cy="58633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000" b="1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17" name="文本占位符 310"/>
          <p:cNvSpPr>
            <a:spLocks noGrp="1"/>
          </p:cNvSpPr>
          <p:nvPr>
            <p:ph type="body" sz="quarter" idx="22"/>
          </p:nvPr>
        </p:nvSpPr>
        <p:spPr>
          <a:xfrm>
            <a:off x="1968718" y="1428671"/>
            <a:ext cx="1868569" cy="33708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24" name="文本占位符 310"/>
          <p:cNvSpPr>
            <a:spLocks noGrp="1"/>
          </p:cNvSpPr>
          <p:nvPr>
            <p:ph type="body" sz="quarter" idx="23" hasCustomPrompt="1"/>
          </p:nvPr>
        </p:nvSpPr>
        <p:spPr>
          <a:xfrm>
            <a:off x="4663150" y="1304047"/>
            <a:ext cx="807865" cy="58633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000" b="1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25" name="文本占位符 310"/>
          <p:cNvSpPr>
            <a:spLocks noGrp="1"/>
          </p:cNvSpPr>
          <p:nvPr>
            <p:ph type="body" sz="quarter" idx="24"/>
          </p:nvPr>
        </p:nvSpPr>
        <p:spPr>
          <a:xfrm>
            <a:off x="5650702" y="1428671"/>
            <a:ext cx="1868569" cy="33708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26" name="文本占位符 310"/>
          <p:cNvSpPr>
            <a:spLocks noGrp="1"/>
          </p:cNvSpPr>
          <p:nvPr>
            <p:ph type="body" sz="quarter" idx="25" hasCustomPrompt="1"/>
          </p:nvPr>
        </p:nvSpPr>
        <p:spPr>
          <a:xfrm>
            <a:off x="8293172" y="1304047"/>
            <a:ext cx="807865" cy="58633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000" b="1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27" name="文本占位符 310"/>
          <p:cNvSpPr>
            <a:spLocks noGrp="1"/>
          </p:cNvSpPr>
          <p:nvPr>
            <p:ph type="body" sz="quarter" idx="26"/>
          </p:nvPr>
        </p:nvSpPr>
        <p:spPr>
          <a:xfrm>
            <a:off x="9280724" y="1428671"/>
            <a:ext cx="1868569" cy="33708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5405204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Discov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67" name="Group 4">
            <a:extLst>
              <a:ext uri="{FF2B5EF4-FFF2-40B4-BE49-F238E27FC236}">
                <a16:creationId xmlns:a16="http://schemas.microsoft.com/office/drawing/2014/main" id="{17413FA8-B926-4F79-BE67-4D826E05949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</p:grpSpPr>
        <p:sp>
          <p:nvSpPr>
            <p:cNvPr id="68" name="AutoShape 3">
              <a:extLst>
                <a:ext uri="{FF2B5EF4-FFF2-40B4-BE49-F238E27FC236}">
                  <a16:creationId xmlns:a16="http://schemas.microsoft.com/office/drawing/2014/main" id="{67A0898D-5E9C-4ECA-8716-B27BD4E303A7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69" name="Rectangle 5">
              <a:extLst>
                <a:ext uri="{FF2B5EF4-FFF2-40B4-BE49-F238E27FC236}">
                  <a16:creationId xmlns:a16="http://schemas.microsoft.com/office/drawing/2014/main" id="{239A1E07-3A1C-41F5-92ED-8B3567E0FF1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0" name="Freeform 6">
              <a:extLst>
                <a:ext uri="{FF2B5EF4-FFF2-40B4-BE49-F238E27FC236}">
                  <a16:creationId xmlns:a16="http://schemas.microsoft.com/office/drawing/2014/main" id="{E9D6C4A4-2B67-4288-817E-9A4BFFCA30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1" name="Freeform 7">
              <a:extLst>
                <a:ext uri="{FF2B5EF4-FFF2-40B4-BE49-F238E27FC236}">
                  <a16:creationId xmlns:a16="http://schemas.microsoft.com/office/drawing/2014/main" id="{6B8D6F90-2C6B-4628-AE61-C65FEE4878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C0E4DAA6-41BC-4FB2-8CF3-65E9131F42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2474DAF8-D7A5-411C-A001-70D5A07D88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10">
              <a:extLst>
                <a:ext uri="{FF2B5EF4-FFF2-40B4-BE49-F238E27FC236}">
                  <a16:creationId xmlns:a16="http://schemas.microsoft.com/office/drawing/2014/main" id="{06B8E519-0572-4B3F-9254-9C405ADACC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4DA47499-7EFA-44C7-93C9-40237E640F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C8EA471D-6FAF-4C4F-B21D-814C5991B9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BEC055FD-07C4-4F86-A926-EFFCD0E704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DBC8C3F1-E782-4E33-8648-C0D9005D2F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5">
              <a:extLst>
                <a:ext uri="{FF2B5EF4-FFF2-40B4-BE49-F238E27FC236}">
                  <a16:creationId xmlns:a16="http://schemas.microsoft.com/office/drawing/2014/main" id="{511543D3-2D83-4FA7-A510-0D59ED4DFD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6">
              <a:extLst>
                <a:ext uri="{FF2B5EF4-FFF2-40B4-BE49-F238E27FC236}">
                  <a16:creationId xmlns:a16="http://schemas.microsoft.com/office/drawing/2014/main" id="{5C99A006-6A36-4318-A0F6-FC763AF1FD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2" name="Freeform 17">
              <a:extLst>
                <a:ext uri="{FF2B5EF4-FFF2-40B4-BE49-F238E27FC236}">
                  <a16:creationId xmlns:a16="http://schemas.microsoft.com/office/drawing/2014/main" id="{D65C69B5-F055-4C41-976C-E6733BC98A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8">
              <a:extLst>
                <a:ext uri="{FF2B5EF4-FFF2-40B4-BE49-F238E27FC236}">
                  <a16:creationId xmlns:a16="http://schemas.microsoft.com/office/drawing/2014/main" id="{1A3177FB-A0BD-4B08-B181-14A829DF1B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9">
              <a:extLst>
                <a:ext uri="{FF2B5EF4-FFF2-40B4-BE49-F238E27FC236}">
                  <a16:creationId xmlns:a16="http://schemas.microsoft.com/office/drawing/2014/main" id="{3528B336-8FBC-4C1E-B4B2-C99449F8E8B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20">
              <a:extLst>
                <a:ext uri="{FF2B5EF4-FFF2-40B4-BE49-F238E27FC236}">
                  <a16:creationId xmlns:a16="http://schemas.microsoft.com/office/drawing/2014/main" id="{BD4F46C1-2FE6-44C8-A55E-45E98246F6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Rectangle 21">
              <a:extLst>
                <a:ext uri="{FF2B5EF4-FFF2-40B4-BE49-F238E27FC236}">
                  <a16:creationId xmlns:a16="http://schemas.microsoft.com/office/drawing/2014/main" id="{09DD4248-B5EF-40DF-AEE7-8BD9A8A7418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0EF4CE3A-3112-407D-B00C-337ACD7FDA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EEE8532D-E6E7-4BD0-9A45-58E8A1A93D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2B2B85B8-C753-425A-ACC5-3B2B2268FE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023916B4-1AD7-4055-9353-DB438003EF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6D2086AF-BC95-4BE8-AB84-A66F4C80A6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E7A147C6-9FDA-4D95-A42A-92861D17D6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45D5BF2A-EF85-417C-B03F-30CEAE118D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795098EC-2ACB-4C39-AA2D-A12FF06BA7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447048D5-71A3-4A33-9E51-0388E2EC90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5866A8C0-C096-47DA-9C8E-D82E74E479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4B91E936-1F6C-4BAE-9F8C-2A198926D7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4">
              <a:extLst>
                <a:ext uri="{FF2B5EF4-FFF2-40B4-BE49-F238E27FC236}">
                  <a16:creationId xmlns:a16="http://schemas.microsoft.com/office/drawing/2014/main" id="{88823701-A9F3-4323-AD0C-A2AD4BE0B9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5">
              <a:extLst>
                <a:ext uri="{FF2B5EF4-FFF2-40B4-BE49-F238E27FC236}">
                  <a16:creationId xmlns:a16="http://schemas.microsoft.com/office/drawing/2014/main" id="{C495104A-F915-4B0C-961E-EF42EEA3C8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6">
              <a:extLst>
                <a:ext uri="{FF2B5EF4-FFF2-40B4-BE49-F238E27FC236}">
                  <a16:creationId xmlns:a16="http://schemas.microsoft.com/office/drawing/2014/main" id="{6A51DB3B-303A-4D1F-A5E4-A76D700245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7">
              <a:extLst>
                <a:ext uri="{FF2B5EF4-FFF2-40B4-BE49-F238E27FC236}">
                  <a16:creationId xmlns:a16="http://schemas.microsoft.com/office/drawing/2014/main" id="{E2E2D34A-EEA4-4A9C-81F3-B794F5CEFE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8B3BECFC-710D-46F1-96FF-B5371F927C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9">
              <a:extLst>
                <a:ext uri="{FF2B5EF4-FFF2-40B4-BE49-F238E27FC236}">
                  <a16:creationId xmlns:a16="http://schemas.microsoft.com/office/drawing/2014/main" id="{90665531-8DF2-4759-B8DB-FEF6D91D48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40">
              <a:extLst>
                <a:ext uri="{FF2B5EF4-FFF2-40B4-BE49-F238E27FC236}">
                  <a16:creationId xmlns:a16="http://schemas.microsoft.com/office/drawing/2014/main" id="{26F566F5-E589-4F94-81DD-DD2CA39F85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1">
              <a:extLst>
                <a:ext uri="{FF2B5EF4-FFF2-40B4-BE49-F238E27FC236}">
                  <a16:creationId xmlns:a16="http://schemas.microsoft.com/office/drawing/2014/main" id="{AD2F1B90-FBA5-468A-ADE5-6AF4A84870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2">
              <a:extLst>
                <a:ext uri="{FF2B5EF4-FFF2-40B4-BE49-F238E27FC236}">
                  <a16:creationId xmlns:a16="http://schemas.microsoft.com/office/drawing/2014/main" id="{2FD588FF-B434-4865-9645-F295045E86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3">
              <a:extLst>
                <a:ext uri="{FF2B5EF4-FFF2-40B4-BE49-F238E27FC236}">
                  <a16:creationId xmlns:a16="http://schemas.microsoft.com/office/drawing/2014/main" id="{19302DA6-B22F-4EF5-A69A-ABD9063A84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4">
              <a:extLst>
                <a:ext uri="{FF2B5EF4-FFF2-40B4-BE49-F238E27FC236}">
                  <a16:creationId xmlns:a16="http://schemas.microsoft.com/office/drawing/2014/main" id="{FE7EC85F-4555-4FCA-8CCD-19C42F488E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5">
              <a:extLst>
                <a:ext uri="{FF2B5EF4-FFF2-40B4-BE49-F238E27FC236}">
                  <a16:creationId xmlns:a16="http://schemas.microsoft.com/office/drawing/2014/main" id="{1962168F-4DE0-46A6-8EFD-C4A1BA3751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7B9E10B1-1CAA-4E4C-B256-1BA034A292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7">
              <a:extLst>
                <a:ext uri="{FF2B5EF4-FFF2-40B4-BE49-F238E27FC236}">
                  <a16:creationId xmlns:a16="http://schemas.microsoft.com/office/drawing/2014/main" id="{A8D8148A-C053-4A37-844E-75EF041690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8">
              <a:extLst>
                <a:ext uri="{FF2B5EF4-FFF2-40B4-BE49-F238E27FC236}">
                  <a16:creationId xmlns:a16="http://schemas.microsoft.com/office/drawing/2014/main" id="{A20CEF9E-743B-4F98-9FF0-EBBBC4FEB2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9">
              <a:extLst>
                <a:ext uri="{FF2B5EF4-FFF2-40B4-BE49-F238E27FC236}">
                  <a16:creationId xmlns:a16="http://schemas.microsoft.com/office/drawing/2014/main" id="{B790B20E-FD43-462D-8007-EC2B15D8FC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3DCCF01C-7444-4B23-BDF1-D8027642EA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9C1F7A58-7A43-4EF6-8310-FC2223E349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CFADC32E-9FC7-4E6E-842D-E7A407A371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D5B27FA2-8D3C-408A-9480-A049E6D384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1FE7A3D8-FB06-4617-BFC5-9D2DCCA8AB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:a16="http://schemas.microsoft.com/office/drawing/2014/main" id="{465E4A38-A19E-4A38-8E8A-A82D12FA56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:a16="http://schemas.microsoft.com/office/drawing/2014/main" id="{A1F24538-62EE-43F6-AFF0-9E5AC6235F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7">
              <a:extLst>
                <a:ext uri="{FF2B5EF4-FFF2-40B4-BE49-F238E27FC236}">
                  <a16:creationId xmlns:a16="http://schemas.microsoft.com/office/drawing/2014/main" id="{E45D68DF-3FB9-4397-9E42-B8F0FD2CBC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8">
              <a:extLst>
                <a:ext uri="{FF2B5EF4-FFF2-40B4-BE49-F238E27FC236}">
                  <a16:creationId xmlns:a16="http://schemas.microsoft.com/office/drawing/2014/main" id="{A559BEA7-D8F9-48FE-8B9C-D2CC236311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9">
              <a:extLst>
                <a:ext uri="{FF2B5EF4-FFF2-40B4-BE49-F238E27FC236}">
                  <a16:creationId xmlns:a16="http://schemas.microsoft.com/office/drawing/2014/main" id="{00C3857F-D388-4662-B791-624CEA2D4E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60">
              <a:extLst>
                <a:ext uri="{FF2B5EF4-FFF2-40B4-BE49-F238E27FC236}">
                  <a16:creationId xmlns:a16="http://schemas.microsoft.com/office/drawing/2014/main" id="{509EDC47-72F4-4A73-A0DC-EFEEA7F78B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1">
              <a:extLst>
                <a:ext uri="{FF2B5EF4-FFF2-40B4-BE49-F238E27FC236}">
                  <a16:creationId xmlns:a16="http://schemas.microsoft.com/office/drawing/2014/main" id="{82FD3E03-FA3C-47B4-A46E-1FDBD51C45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2">
              <a:extLst>
                <a:ext uri="{FF2B5EF4-FFF2-40B4-BE49-F238E27FC236}">
                  <a16:creationId xmlns:a16="http://schemas.microsoft.com/office/drawing/2014/main" id="{B71695B0-B6B0-40D5-8FAF-58EC726C64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9821C742-34A7-4634-ABFF-1A8C76DB814E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79808" t="-43218" r="-79808" b="-4321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1" name="Text Placeholder 140">
            <a:extLst>
              <a:ext uri="{FF2B5EF4-FFF2-40B4-BE49-F238E27FC236}">
                <a16:creationId xmlns:a16="http://schemas.microsoft.com/office/drawing/2014/main" id="{E2C11A33-E2C2-4ED9-A0FF-F9E78469F2C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CFA768B8-D2D1-447E-9F0E-47C681CCC99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57847716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Fluid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67" name="Group 4">
            <a:extLst>
              <a:ext uri="{FF2B5EF4-FFF2-40B4-BE49-F238E27FC236}">
                <a16:creationId xmlns:a16="http://schemas.microsoft.com/office/drawing/2014/main" id="{17413FA8-B926-4F79-BE67-4D826E05949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</p:grpSpPr>
        <p:sp>
          <p:nvSpPr>
            <p:cNvPr id="68" name="AutoShape 3">
              <a:extLst>
                <a:ext uri="{FF2B5EF4-FFF2-40B4-BE49-F238E27FC236}">
                  <a16:creationId xmlns:a16="http://schemas.microsoft.com/office/drawing/2014/main" id="{67A0898D-5E9C-4ECA-8716-B27BD4E303A7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69" name="Rectangle 5">
              <a:extLst>
                <a:ext uri="{FF2B5EF4-FFF2-40B4-BE49-F238E27FC236}">
                  <a16:creationId xmlns:a16="http://schemas.microsoft.com/office/drawing/2014/main" id="{239A1E07-3A1C-41F5-92ED-8B3567E0FF1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0" name="Freeform 6">
              <a:extLst>
                <a:ext uri="{FF2B5EF4-FFF2-40B4-BE49-F238E27FC236}">
                  <a16:creationId xmlns:a16="http://schemas.microsoft.com/office/drawing/2014/main" id="{E9D6C4A4-2B67-4288-817E-9A4BFFCA30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1" name="Freeform 7">
              <a:extLst>
                <a:ext uri="{FF2B5EF4-FFF2-40B4-BE49-F238E27FC236}">
                  <a16:creationId xmlns:a16="http://schemas.microsoft.com/office/drawing/2014/main" id="{6B8D6F90-2C6B-4628-AE61-C65FEE4878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C0E4DAA6-41BC-4FB2-8CF3-65E9131F42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2474DAF8-D7A5-411C-A001-70D5A07D88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10">
              <a:extLst>
                <a:ext uri="{FF2B5EF4-FFF2-40B4-BE49-F238E27FC236}">
                  <a16:creationId xmlns:a16="http://schemas.microsoft.com/office/drawing/2014/main" id="{06B8E519-0572-4B3F-9254-9C405ADACC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4DA47499-7EFA-44C7-93C9-40237E640F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C8EA471D-6FAF-4C4F-B21D-814C5991B9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BEC055FD-07C4-4F86-A926-EFFCD0E704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DBC8C3F1-E782-4E33-8648-C0D9005D2F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5">
              <a:extLst>
                <a:ext uri="{FF2B5EF4-FFF2-40B4-BE49-F238E27FC236}">
                  <a16:creationId xmlns:a16="http://schemas.microsoft.com/office/drawing/2014/main" id="{511543D3-2D83-4FA7-A510-0D59ED4DFD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6">
              <a:extLst>
                <a:ext uri="{FF2B5EF4-FFF2-40B4-BE49-F238E27FC236}">
                  <a16:creationId xmlns:a16="http://schemas.microsoft.com/office/drawing/2014/main" id="{5C99A006-6A36-4318-A0F6-FC763AF1FD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2" name="Freeform 17">
              <a:extLst>
                <a:ext uri="{FF2B5EF4-FFF2-40B4-BE49-F238E27FC236}">
                  <a16:creationId xmlns:a16="http://schemas.microsoft.com/office/drawing/2014/main" id="{D65C69B5-F055-4C41-976C-E6733BC98A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8">
              <a:extLst>
                <a:ext uri="{FF2B5EF4-FFF2-40B4-BE49-F238E27FC236}">
                  <a16:creationId xmlns:a16="http://schemas.microsoft.com/office/drawing/2014/main" id="{1A3177FB-A0BD-4B08-B181-14A829DF1B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9">
              <a:extLst>
                <a:ext uri="{FF2B5EF4-FFF2-40B4-BE49-F238E27FC236}">
                  <a16:creationId xmlns:a16="http://schemas.microsoft.com/office/drawing/2014/main" id="{3528B336-8FBC-4C1E-B4B2-C99449F8E8B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20">
              <a:extLst>
                <a:ext uri="{FF2B5EF4-FFF2-40B4-BE49-F238E27FC236}">
                  <a16:creationId xmlns:a16="http://schemas.microsoft.com/office/drawing/2014/main" id="{BD4F46C1-2FE6-44C8-A55E-45E98246F6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Rectangle 21">
              <a:extLst>
                <a:ext uri="{FF2B5EF4-FFF2-40B4-BE49-F238E27FC236}">
                  <a16:creationId xmlns:a16="http://schemas.microsoft.com/office/drawing/2014/main" id="{09DD4248-B5EF-40DF-AEE7-8BD9A8A7418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0EF4CE3A-3112-407D-B00C-337ACD7FDA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EEE8532D-E6E7-4BD0-9A45-58E8A1A93D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2B2B85B8-C753-425A-ACC5-3B2B2268FE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023916B4-1AD7-4055-9353-DB438003EF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6D2086AF-BC95-4BE8-AB84-A66F4C80A6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E7A147C6-9FDA-4D95-A42A-92861D17D6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45D5BF2A-EF85-417C-B03F-30CEAE118D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795098EC-2ACB-4C39-AA2D-A12FF06BA7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447048D5-71A3-4A33-9E51-0388E2EC90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5866A8C0-C096-47DA-9C8E-D82E74E479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4B91E936-1F6C-4BAE-9F8C-2A198926D7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4">
              <a:extLst>
                <a:ext uri="{FF2B5EF4-FFF2-40B4-BE49-F238E27FC236}">
                  <a16:creationId xmlns:a16="http://schemas.microsoft.com/office/drawing/2014/main" id="{88823701-A9F3-4323-AD0C-A2AD4BE0B9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5">
              <a:extLst>
                <a:ext uri="{FF2B5EF4-FFF2-40B4-BE49-F238E27FC236}">
                  <a16:creationId xmlns:a16="http://schemas.microsoft.com/office/drawing/2014/main" id="{C495104A-F915-4B0C-961E-EF42EEA3C8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6">
              <a:extLst>
                <a:ext uri="{FF2B5EF4-FFF2-40B4-BE49-F238E27FC236}">
                  <a16:creationId xmlns:a16="http://schemas.microsoft.com/office/drawing/2014/main" id="{6A51DB3B-303A-4D1F-A5E4-A76D700245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7">
              <a:extLst>
                <a:ext uri="{FF2B5EF4-FFF2-40B4-BE49-F238E27FC236}">
                  <a16:creationId xmlns:a16="http://schemas.microsoft.com/office/drawing/2014/main" id="{E2E2D34A-EEA4-4A9C-81F3-B794F5CEFE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8B3BECFC-710D-46F1-96FF-B5371F927C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9">
              <a:extLst>
                <a:ext uri="{FF2B5EF4-FFF2-40B4-BE49-F238E27FC236}">
                  <a16:creationId xmlns:a16="http://schemas.microsoft.com/office/drawing/2014/main" id="{90665531-8DF2-4759-B8DB-FEF6D91D48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40">
              <a:extLst>
                <a:ext uri="{FF2B5EF4-FFF2-40B4-BE49-F238E27FC236}">
                  <a16:creationId xmlns:a16="http://schemas.microsoft.com/office/drawing/2014/main" id="{26F566F5-E589-4F94-81DD-DD2CA39F85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1">
              <a:extLst>
                <a:ext uri="{FF2B5EF4-FFF2-40B4-BE49-F238E27FC236}">
                  <a16:creationId xmlns:a16="http://schemas.microsoft.com/office/drawing/2014/main" id="{AD2F1B90-FBA5-468A-ADE5-6AF4A84870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2">
              <a:extLst>
                <a:ext uri="{FF2B5EF4-FFF2-40B4-BE49-F238E27FC236}">
                  <a16:creationId xmlns:a16="http://schemas.microsoft.com/office/drawing/2014/main" id="{2FD588FF-B434-4865-9645-F295045E86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3">
              <a:extLst>
                <a:ext uri="{FF2B5EF4-FFF2-40B4-BE49-F238E27FC236}">
                  <a16:creationId xmlns:a16="http://schemas.microsoft.com/office/drawing/2014/main" id="{19302DA6-B22F-4EF5-A69A-ABD9063A84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4">
              <a:extLst>
                <a:ext uri="{FF2B5EF4-FFF2-40B4-BE49-F238E27FC236}">
                  <a16:creationId xmlns:a16="http://schemas.microsoft.com/office/drawing/2014/main" id="{FE7EC85F-4555-4FCA-8CCD-19C42F488E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5">
              <a:extLst>
                <a:ext uri="{FF2B5EF4-FFF2-40B4-BE49-F238E27FC236}">
                  <a16:creationId xmlns:a16="http://schemas.microsoft.com/office/drawing/2014/main" id="{1962168F-4DE0-46A6-8EFD-C4A1BA3751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7B9E10B1-1CAA-4E4C-B256-1BA034A292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7">
              <a:extLst>
                <a:ext uri="{FF2B5EF4-FFF2-40B4-BE49-F238E27FC236}">
                  <a16:creationId xmlns:a16="http://schemas.microsoft.com/office/drawing/2014/main" id="{A8D8148A-C053-4A37-844E-75EF041690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8">
              <a:extLst>
                <a:ext uri="{FF2B5EF4-FFF2-40B4-BE49-F238E27FC236}">
                  <a16:creationId xmlns:a16="http://schemas.microsoft.com/office/drawing/2014/main" id="{A20CEF9E-743B-4F98-9FF0-EBBBC4FEB2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9">
              <a:extLst>
                <a:ext uri="{FF2B5EF4-FFF2-40B4-BE49-F238E27FC236}">
                  <a16:creationId xmlns:a16="http://schemas.microsoft.com/office/drawing/2014/main" id="{B790B20E-FD43-462D-8007-EC2B15D8FC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3DCCF01C-7444-4B23-BDF1-D8027642EA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9C1F7A58-7A43-4EF6-8310-FC2223E349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CFADC32E-9FC7-4E6E-842D-E7A407A371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D5B27FA2-8D3C-408A-9480-A049E6D384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1FE7A3D8-FB06-4617-BFC5-9D2DCCA8AB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:a16="http://schemas.microsoft.com/office/drawing/2014/main" id="{465E4A38-A19E-4A38-8E8A-A82D12FA56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:a16="http://schemas.microsoft.com/office/drawing/2014/main" id="{A1F24538-62EE-43F6-AFF0-9E5AC6235F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7">
              <a:extLst>
                <a:ext uri="{FF2B5EF4-FFF2-40B4-BE49-F238E27FC236}">
                  <a16:creationId xmlns:a16="http://schemas.microsoft.com/office/drawing/2014/main" id="{E45D68DF-3FB9-4397-9E42-B8F0FD2CBC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8">
              <a:extLst>
                <a:ext uri="{FF2B5EF4-FFF2-40B4-BE49-F238E27FC236}">
                  <a16:creationId xmlns:a16="http://schemas.microsoft.com/office/drawing/2014/main" id="{A559BEA7-D8F9-48FE-8B9C-D2CC236311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9">
              <a:extLst>
                <a:ext uri="{FF2B5EF4-FFF2-40B4-BE49-F238E27FC236}">
                  <a16:creationId xmlns:a16="http://schemas.microsoft.com/office/drawing/2014/main" id="{00C3857F-D388-4662-B791-624CEA2D4E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60">
              <a:extLst>
                <a:ext uri="{FF2B5EF4-FFF2-40B4-BE49-F238E27FC236}">
                  <a16:creationId xmlns:a16="http://schemas.microsoft.com/office/drawing/2014/main" id="{509EDC47-72F4-4A73-A0DC-EFEEA7F78B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1">
              <a:extLst>
                <a:ext uri="{FF2B5EF4-FFF2-40B4-BE49-F238E27FC236}">
                  <a16:creationId xmlns:a16="http://schemas.microsoft.com/office/drawing/2014/main" id="{82FD3E03-FA3C-47B4-A46E-1FDBD51C45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2">
              <a:extLst>
                <a:ext uri="{FF2B5EF4-FFF2-40B4-BE49-F238E27FC236}">
                  <a16:creationId xmlns:a16="http://schemas.microsoft.com/office/drawing/2014/main" id="{B71695B0-B6B0-40D5-8FAF-58EC726C64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E3563E49-DAF7-4206-AAD7-38E789258387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59425" t="-59426" r="-32309" b="-3230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3" name="Text Placeholder 140">
            <a:extLst>
              <a:ext uri="{FF2B5EF4-FFF2-40B4-BE49-F238E27FC236}">
                <a16:creationId xmlns:a16="http://schemas.microsoft.com/office/drawing/2014/main" id="{0BA02072-FEDB-429A-A4C0-22D59D09BF0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79" name="Text Placeholder 135">
            <a:extLst>
              <a:ext uri="{FF2B5EF4-FFF2-40B4-BE49-F238E27FC236}">
                <a16:creationId xmlns:a16="http://schemas.microsoft.com/office/drawing/2014/main" id="{0ABA4448-A18D-4663-B455-EAD951F8620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288765359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Streng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67" name="Group 4">
            <a:extLst>
              <a:ext uri="{FF2B5EF4-FFF2-40B4-BE49-F238E27FC236}">
                <a16:creationId xmlns:a16="http://schemas.microsoft.com/office/drawing/2014/main" id="{17413FA8-B926-4F79-BE67-4D826E05949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</p:grpSpPr>
        <p:sp>
          <p:nvSpPr>
            <p:cNvPr id="68" name="AutoShape 3">
              <a:extLst>
                <a:ext uri="{FF2B5EF4-FFF2-40B4-BE49-F238E27FC236}">
                  <a16:creationId xmlns:a16="http://schemas.microsoft.com/office/drawing/2014/main" id="{67A0898D-5E9C-4ECA-8716-B27BD4E303A7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69" name="Rectangle 5">
              <a:extLst>
                <a:ext uri="{FF2B5EF4-FFF2-40B4-BE49-F238E27FC236}">
                  <a16:creationId xmlns:a16="http://schemas.microsoft.com/office/drawing/2014/main" id="{239A1E07-3A1C-41F5-92ED-8B3567E0FF1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0" name="Freeform 6">
              <a:extLst>
                <a:ext uri="{FF2B5EF4-FFF2-40B4-BE49-F238E27FC236}">
                  <a16:creationId xmlns:a16="http://schemas.microsoft.com/office/drawing/2014/main" id="{E9D6C4A4-2B67-4288-817E-9A4BFFCA30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1" name="Freeform 7">
              <a:extLst>
                <a:ext uri="{FF2B5EF4-FFF2-40B4-BE49-F238E27FC236}">
                  <a16:creationId xmlns:a16="http://schemas.microsoft.com/office/drawing/2014/main" id="{6B8D6F90-2C6B-4628-AE61-C65FEE4878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C0E4DAA6-41BC-4FB2-8CF3-65E9131F42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2474DAF8-D7A5-411C-A001-70D5A07D88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10">
              <a:extLst>
                <a:ext uri="{FF2B5EF4-FFF2-40B4-BE49-F238E27FC236}">
                  <a16:creationId xmlns:a16="http://schemas.microsoft.com/office/drawing/2014/main" id="{06B8E519-0572-4B3F-9254-9C405ADACC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4DA47499-7EFA-44C7-93C9-40237E640F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C8EA471D-6FAF-4C4F-B21D-814C5991B9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BEC055FD-07C4-4F86-A926-EFFCD0E704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DBC8C3F1-E782-4E33-8648-C0D9005D2F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5">
              <a:extLst>
                <a:ext uri="{FF2B5EF4-FFF2-40B4-BE49-F238E27FC236}">
                  <a16:creationId xmlns:a16="http://schemas.microsoft.com/office/drawing/2014/main" id="{511543D3-2D83-4FA7-A510-0D59ED4DFD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6">
              <a:extLst>
                <a:ext uri="{FF2B5EF4-FFF2-40B4-BE49-F238E27FC236}">
                  <a16:creationId xmlns:a16="http://schemas.microsoft.com/office/drawing/2014/main" id="{5C99A006-6A36-4318-A0F6-FC763AF1FD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2" name="Freeform 17">
              <a:extLst>
                <a:ext uri="{FF2B5EF4-FFF2-40B4-BE49-F238E27FC236}">
                  <a16:creationId xmlns:a16="http://schemas.microsoft.com/office/drawing/2014/main" id="{D65C69B5-F055-4C41-976C-E6733BC98A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8">
              <a:extLst>
                <a:ext uri="{FF2B5EF4-FFF2-40B4-BE49-F238E27FC236}">
                  <a16:creationId xmlns:a16="http://schemas.microsoft.com/office/drawing/2014/main" id="{1A3177FB-A0BD-4B08-B181-14A829DF1B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9">
              <a:extLst>
                <a:ext uri="{FF2B5EF4-FFF2-40B4-BE49-F238E27FC236}">
                  <a16:creationId xmlns:a16="http://schemas.microsoft.com/office/drawing/2014/main" id="{3528B336-8FBC-4C1E-B4B2-C99449F8E8B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20">
              <a:extLst>
                <a:ext uri="{FF2B5EF4-FFF2-40B4-BE49-F238E27FC236}">
                  <a16:creationId xmlns:a16="http://schemas.microsoft.com/office/drawing/2014/main" id="{BD4F46C1-2FE6-44C8-A55E-45E98246F6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Rectangle 21">
              <a:extLst>
                <a:ext uri="{FF2B5EF4-FFF2-40B4-BE49-F238E27FC236}">
                  <a16:creationId xmlns:a16="http://schemas.microsoft.com/office/drawing/2014/main" id="{09DD4248-B5EF-40DF-AEE7-8BD9A8A7418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0EF4CE3A-3112-407D-B00C-337ACD7FDA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EEE8532D-E6E7-4BD0-9A45-58E8A1A93D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2B2B85B8-C753-425A-ACC5-3B2B2268FE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023916B4-1AD7-4055-9353-DB438003EF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6D2086AF-BC95-4BE8-AB84-A66F4C80A6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E7A147C6-9FDA-4D95-A42A-92861D17D6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45D5BF2A-EF85-417C-B03F-30CEAE118D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795098EC-2ACB-4C39-AA2D-A12FF06BA7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447048D5-71A3-4A33-9E51-0388E2EC90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5866A8C0-C096-47DA-9C8E-D82E74E479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4B91E936-1F6C-4BAE-9F8C-2A198926D7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4">
              <a:extLst>
                <a:ext uri="{FF2B5EF4-FFF2-40B4-BE49-F238E27FC236}">
                  <a16:creationId xmlns:a16="http://schemas.microsoft.com/office/drawing/2014/main" id="{88823701-A9F3-4323-AD0C-A2AD4BE0B9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5">
              <a:extLst>
                <a:ext uri="{FF2B5EF4-FFF2-40B4-BE49-F238E27FC236}">
                  <a16:creationId xmlns:a16="http://schemas.microsoft.com/office/drawing/2014/main" id="{C495104A-F915-4B0C-961E-EF42EEA3C8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6">
              <a:extLst>
                <a:ext uri="{FF2B5EF4-FFF2-40B4-BE49-F238E27FC236}">
                  <a16:creationId xmlns:a16="http://schemas.microsoft.com/office/drawing/2014/main" id="{6A51DB3B-303A-4D1F-A5E4-A76D700245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7">
              <a:extLst>
                <a:ext uri="{FF2B5EF4-FFF2-40B4-BE49-F238E27FC236}">
                  <a16:creationId xmlns:a16="http://schemas.microsoft.com/office/drawing/2014/main" id="{E2E2D34A-EEA4-4A9C-81F3-B794F5CEFE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8B3BECFC-710D-46F1-96FF-B5371F927C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9">
              <a:extLst>
                <a:ext uri="{FF2B5EF4-FFF2-40B4-BE49-F238E27FC236}">
                  <a16:creationId xmlns:a16="http://schemas.microsoft.com/office/drawing/2014/main" id="{90665531-8DF2-4759-B8DB-FEF6D91D48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40">
              <a:extLst>
                <a:ext uri="{FF2B5EF4-FFF2-40B4-BE49-F238E27FC236}">
                  <a16:creationId xmlns:a16="http://schemas.microsoft.com/office/drawing/2014/main" id="{26F566F5-E589-4F94-81DD-DD2CA39F85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1">
              <a:extLst>
                <a:ext uri="{FF2B5EF4-FFF2-40B4-BE49-F238E27FC236}">
                  <a16:creationId xmlns:a16="http://schemas.microsoft.com/office/drawing/2014/main" id="{AD2F1B90-FBA5-468A-ADE5-6AF4A84870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2">
              <a:extLst>
                <a:ext uri="{FF2B5EF4-FFF2-40B4-BE49-F238E27FC236}">
                  <a16:creationId xmlns:a16="http://schemas.microsoft.com/office/drawing/2014/main" id="{2FD588FF-B434-4865-9645-F295045E86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3">
              <a:extLst>
                <a:ext uri="{FF2B5EF4-FFF2-40B4-BE49-F238E27FC236}">
                  <a16:creationId xmlns:a16="http://schemas.microsoft.com/office/drawing/2014/main" id="{19302DA6-B22F-4EF5-A69A-ABD9063A84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4">
              <a:extLst>
                <a:ext uri="{FF2B5EF4-FFF2-40B4-BE49-F238E27FC236}">
                  <a16:creationId xmlns:a16="http://schemas.microsoft.com/office/drawing/2014/main" id="{FE7EC85F-4555-4FCA-8CCD-19C42F488E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5">
              <a:extLst>
                <a:ext uri="{FF2B5EF4-FFF2-40B4-BE49-F238E27FC236}">
                  <a16:creationId xmlns:a16="http://schemas.microsoft.com/office/drawing/2014/main" id="{1962168F-4DE0-46A6-8EFD-C4A1BA3751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7B9E10B1-1CAA-4E4C-B256-1BA034A292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7">
              <a:extLst>
                <a:ext uri="{FF2B5EF4-FFF2-40B4-BE49-F238E27FC236}">
                  <a16:creationId xmlns:a16="http://schemas.microsoft.com/office/drawing/2014/main" id="{A8D8148A-C053-4A37-844E-75EF041690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8">
              <a:extLst>
                <a:ext uri="{FF2B5EF4-FFF2-40B4-BE49-F238E27FC236}">
                  <a16:creationId xmlns:a16="http://schemas.microsoft.com/office/drawing/2014/main" id="{A20CEF9E-743B-4F98-9FF0-EBBBC4FEB2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9">
              <a:extLst>
                <a:ext uri="{FF2B5EF4-FFF2-40B4-BE49-F238E27FC236}">
                  <a16:creationId xmlns:a16="http://schemas.microsoft.com/office/drawing/2014/main" id="{B790B20E-FD43-462D-8007-EC2B15D8FC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3DCCF01C-7444-4B23-BDF1-D8027642EA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9C1F7A58-7A43-4EF6-8310-FC2223E349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CFADC32E-9FC7-4E6E-842D-E7A407A371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D5B27FA2-8D3C-408A-9480-A049E6D384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1FE7A3D8-FB06-4617-BFC5-9D2DCCA8AB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:a16="http://schemas.microsoft.com/office/drawing/2014/main" id="{465E4A38-A19E-4A38-8E8A-A82D12FA56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:a16="http://schemas.microsoft.com/office/drawing/2014/main" id="{A1F24538-62EE-43F6-AFF0-9E5AC6235F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7">
              <a:extLst>
                <a:ext uri="{FF2B5EF4-FFF2-40B4-BE49-F238E27FC236}">
                  <a16:creationId xmlns:a16="http://schemas.microsoft.com/office/drawing/2014/main" id="{E45D68DF-3FB9-4397-9E42-B8F0FD2CBC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8">
              <a:extLst>
                <a:ext uri="{FF2B5EF4-FFF2-40B4-BE49-F238E27FC236}">
                  <a16:creationId xmlns:a16="http://schemas.microsoft.com/office/drawing/2014/main" id="{A559BEA7-D8F9-48FE-8B9C-D2CC236311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9">
              <a:extLst>
                <a:ext uri="{FF2B5EF4-FFF2-40B4-BE49-F238E27FC236}">
                  <a16:creationId xmlns:a16="http://schemas.microsoft.com/office/drawing/2014/main" id="{00C3857F-D388-4662-B791-624CEA2D4E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60">
              <a:extLst>
                <a:ext uri="{FF2B5EF4-FFF2-40B4-BE49-F238E27FC236}">
                  <a16:creationId xmlns:a16="http://schemas.microsoft.com/office/drawing/2014/main" id="{509EDC47-72F4-4A73-A0DC-EFEEA7F78B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1">
              <a:extLst>
                <a:ext uri="{FF2B5EF4-FFF2-40B4-BE49-F238E27FC236}">
                  <a16:creationId xmlns:a16="http://schemas.microsoft.com/office/drawing/2014/main" id="{82FD3E03-FA3C-47B4-A46E-1FDBD51C45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2">
              <a:extLst>
                <a:ext uri="{FF2B5EF4-FFF2-40B4-BE49-F238E27FC236}">
                  <a16:creationId xmlns:a16="http://schemas.microsoft.com/office/drawing/2014/main" id="{B71695B0-B6B0-40D5-8FAF-58EC726C64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0176FAE9-F8D7-45AD-AA56-97F65AF5C7CF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32409" t="-42275" r="-52944" b="-4307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3" name="Text Placeholder 140">
            <a:extLst>
              <a:ext uri="{FF2B5EF4-FFF2-40B4-BE49-F238E27FC236}">
                <a16:creationId xmlns:a16="http://schemas.microsoft.com/office/drawing/2014/main" id="{7B87D9FE-C85C-4214-9157-DD7F3ED28A3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79" name="Text Placeholder 135">
            <a:extLst>
              <a:ext uri="{FF2B5EF4-FFF2-40B4-BE49-F238E27FC236}">
                <a16:creationId xmlns:a16="http://schemas.microsoft.com/office/drawing/2014/main" id="{315BBA84-73B3-48DF-B6EE-69867E46B6E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338731914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Stru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67" name="Group 4">
            <a:extLst>
              <a:ext uri="{FF2B5EF4-FFF2-40B4-BE49-F238E27FC236}">
                <a16:creationId xmlns:a16="http://schemas.microsoft.com/office/drawing/2014/main" id="{17413FA8-B926-4F79-BE67-4D826E05949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</p:grpSpPr>
        <p:sp>
          <p:nvSpPr>
            <p:cNvPr id="68" name="AutoShape 3">
              <a:extLst>
                <a:ext uri="{FF2B5EF4-FFF2-40B4-BE49-F238E27FC236}">
                  <a16:creationId xmlns:a16="http://schemas.microsoft.com/office/drawing/2014/main" id="{67A0898D-5E9C-4ECA-8716-B27BD4E303A7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69" name="Rectangle 5">
              <a:extLst>
                <a:ext uri="{FF2B5EF4-FFF2-40B4-BE49-F238E27FC236}">
                  <a16:creationId xmlns:a16="http://schemas.microsoft.com/office/drawing/2014/main" id="{239A1E07-3A1C-41F5-92ED-8B3567E0FF1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0" name="Freeform 6">
              <a:extLst>
                <a:ext uri="{FF2B5EF4-FFF2-40B4-BE49-F238E27FC236}">
                  <a16:creationId xmlns:a16="http://schemas.microsoft.com/office/drawing/2014/main" id="{E9D6C4A4-2B67-4288-817E-9A4BFFCA30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1" name="Freeform 7">
              <a:extLst>
                <a:ext uri="{FF2B5EF4-FFF2-40B4-BE49-F238E27FC236}">
                  <a16:creationId xmlns:a16="http://schemas.microsoft.com/office/drawing/2014/main" id="{6B8D6F90-2C6B-4628-AE61-C65FEE4878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C0E4DAA6-41BC-4FB2-8CF3-65E9131F42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2474DAF8-D7A5-411C-A001-70D5A07D88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10">
              <a:extLst>
                <a:ext uri="{FF2B5EF4-FFF2-40B4-BE49-F238E27FC236}">
                  <a16:creationId xmlns:a16="http://schemas.microsoft.com/office/drawing/2014/main" id="{06B8E519-0572-4B3F-9254-9C405ADACC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4DA47499-7EFA-44C7-93C9-40237E640F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C8EA471D-6FAF-4C4F-B21D-814C5991B9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BEC055FD-07C4-4F86-A926-EFFCD0E704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DBC8C3F1-E782-4E33-8648-C0D9005D2F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5">
              <a:extLst>
                <a:ext uri="{FF2B5EF4-FFF2-40B4-BE49-F238E27FC236}">
                  <a16:creationId xmlns:a16="http://schemas.microsoft.com/office/drawing/2014/main" id="{511543D3-2D83-4FA7-A510-0D59ED4DFD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6">
              <a:extLst>
                <a:ext uri="{FF2B5EF4-FFF2-40B4-BE49-F238E27FC236}">
                  <a16:creationId xmlns:a16="http://schemas.microsoft.com/office/drawing/2014/main" id="{5C99A006-6A36-4318-A0F6-FC763AF1FD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2" name="Freeform 17">
              <a:extLst>
                <a:ext uri="{FF2B5EF4-FFF2-40B4-BE49-F238E27FC236}">
                  <a16:creationId xmlns:a16="http://schemas.microsoft.com/office/drawing/2014/main" id="{D65C69B5-F055-4C41-976C-E6733BC98A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8">
              <a:extLst>
                <a:ext uri="{FF2B5EF4-FFF2-40B4-BE49-F238E27FC236}">
                  <a16:creationId xmlns:a16="http://schemas.microsoft.com/office/drawing/2014/main" id="{1A3177FB-A0BD-4B08-B181-14A829DF1B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9">
              <a:extLst>
                <a:ext uri="{FF2B5EF4-FFF2-40B4-BE49-F238E27FC236}">
                  <a16:creationId xmlns:a16="http://schemas.microsoft.com/office/drawing/2014/main" id="{3528B336-8FBC-4C1E-B4B2-C99449F8E8B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20">
              <a:extLst>
                <a:ext uri="{FF2B5EF4-FFF2-40B4-BE49-F238E27FC236}">
                  <a16:creationId xmlns:a16="http://schemas.microsoft.com/office/drawing/2014/main" id="{BD4F46C1-2FE6-44C8-A55E-45E98246F6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Rectangle 21">
              <a:extLst>
                <a:ext uri="{FF2B5EF4-FFF2-40B4-BE49-F238E27FC236}">
                  <a16:creationId xmlns:a16="http://schemas.microsoft.com/office/drawing/2014/main" id="{09DD4248-B5EF-40DF-AEE7-8BD9A8A7418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0EF4CE3A-3112-407D-B00C-337ACD7FDA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EEE8532D-E6E7-4BD0-9A45-58E8A1A93D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2B2B85B8-C753-425A-ACC5-3B2B2268FE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023916B4-1AD7-4055-9353-DB438003EF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6D2086AF-BC95-4BE8-AB84-A66F4C80A6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E7A147C6-9FDA-4D95-A42A-92861D17D6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45D5BF2A-EF85-417C-B03F-30CEAE118D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795098EC-2ACB-4C39-AA2D-A12FF06BA7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447048D5-71A3-4A33-9E51-0388E2EC90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5866A8C0-C096-47DA-9C8E-D82E74E479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4B91E936-1F6C-4BAE-9F8C-2A198926D7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4">
              <a:extLst>
                <a:ext uri="{FF2B5EF4-FFF2-40B4-BE49-F238E27FC236}">
                  <a16:creationId xmlns:a16="http://schemas.microsoft.com/office/drawing/2014/main" id="{88823701-A9F3-4323-AD0C-A2AD4BE0B9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5">
              <a:extLst>
                <a:ext uri="{FF2B5EF4-FFF2-40B4-BE49-F238E27FC236}">
                  <a16:creationId xmlns:a16="http://schemas.microsoft.com/office/drawing/2014/main" id="{C495104A-F915-4B0C-961E-EF42EEA3C8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6">
              <a:extLst>
                <a:ext uri="{FF2B5EF4-FFF2-40B4-BE49-F238E27FC236}">
                  <a16:creationId xmlns:a16="http://schemas.microsoft.com/office/drawing/2014/main" id="{6A51DB3B-303A-4D1F-A5E4-A76D700245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7">
              <a:extLst>
                <a:ext uri="{FF2B5EF4-FFF2-40B4-BE49-F238E27FC236}">
                  <a16:creationId xmlns:a16="http://schemas.microsoft.com/office/drawing/2014/main" id="{E2E2D34A-EEA4-4A9C-81F3-B794F5CEFE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8B3BECFC-710D-46F1-96FF-B5371F927C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9">
              <a:extLst>
                <a:ext uri="{FF2B5EF4-FFF2-40B4-BE49-F238E27FC236}">
                  <a16:creationId xmlns:a16="http://schemas.microsoft.com/office/drawing/2014/main" id="{90665531-8DF2-4759-B8DB-FEF6D91D48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40">
              <a:extLst>
                <a:ext uri="{FF2B5EF4-FFF2-40B4-BE49-F238E27FC236}">
                  <a16:creationId xmlns:a16="http://schemas.microsoft.com/office/drawing/2014/main" id="{26F566F5-E589-4F94-81DD-DD2CA39F85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1">
              <a:extLst>
                <a:ext uri="{FF2B5EF4-FFF2-40B4-BE49-F238E27FC236}">
                  <a16:creationId xmlns:a16="http://schemas.microsoft.com/office/drawing/2014/main" id="{AD2F1B90-FBA5-468A-ADE5-6AF4A84870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2">
              <a:extLst>
                <a:ext uri="{FF2B5EF4-FFF2-40B4-BE49-F238E27FC236}">
                  <a16:creationId xmlns:a16="http://schemas.microsoft.com/office/drawing/2014/main" id="{2FD588FF-B434-4865-9645-F295045E86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3">
              <a:extLst>
                <a:ext uri="{FF2B5EF4-FFF2-40B4-BE49-F238E27FC236}">
                  <a16:creationId xmlns:a16="http://schemas.microsoft.com/office/drawing/2014/main" id="{19302DA6-B22F-4EF5-A69A-ABD9063A84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4">
              <a:extLst>
                <a:ext uri="{FF2B5EF4-FFF2-40B4-BE49-F238E27FC236}">
                  <a16:creationId xmlns:a16="http://schemas.microsoft.com/office/drawing/2014/main" id="{FE7EC85F-4555-4FCA-8CCD-19C42F488E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5">
              <a:extLst>
                <a:ext uri="{FF2B5EF4-FFF2-40B4-BE49-F238E27FC236}">
                  <a16:creationId xmlns:a16="http://schemas.microsoft.com/office/drawing/2014/main" id="{1962168F-4DE0-46A6-8EFD-C4A1BA3751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7B9E10B1-1CAA-4E4C-B256-1BA034A292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7">
              <a:extLst>
                <a:ext uri="{FF2B5EF4-FFF2-40B4-BE49-F238E27FC236}">
                  <a16:creationId xmlns:a16="http://schemas.microsoft.com/office/drawing/2014/main" id="{A8D8148A-C053-4A37-844E-75EF041690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8">
              <a:extLst>
                <a:ext uri="{FF2B5EF4-FFF2-40B4-BE49-F238E27FC236}">
                  <a16:creationId xmlns:a16="http://schemas.microsoft.com/office/drawing/2014/main" id="{A20CEF9E-743B-4F98-9FF0-EBBBC4FEB2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9">
              <a:extLst>
                <a:ext uri="{FF2B5EF4-FFF2-40B4-BE49-F238E27FC236}">
                  <a16:creationId xmlns:a16="http://schemas.microsoft.com/office/drawing/2014/main" id="{B790B20E-FD43-462D-8007-EC2B15D8FC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3DCCF01C-7444-4B23-BDF1-D8027642EA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9C1F7A58-7A43-4EF6-8310-FC2223E349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CFADC32E-9FC7-4E6E-842D-E7A407A371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D5B27FA2-8D3C-408A-9480-A049E6D384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1FE7A3D8-FB06-4617-BFC5-9D2DCCA8AB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:a16="http://schemas.microsoft.com/office/drawing/2014/main" id="{465E4A38-A19E-4A38-8E8A-A82D12FA56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:a16="http://schemas.microsoft.com/office/drawing/2014/main" id="{A1F24538-62EE-43F6-AFF0-9E5AC6235F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7">
              <a:extLst>
                <a:ext uri="{FF2B5EF4-FFF2-40B4-BE49-F238E27FC236}">
                  <a16:creationId xmlns:a16="http://schemas.microsoft.com/office/drawing/2014/main" id="{E45D68DF-3FB9-4397-9E42-B8F0FD2CBC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8">
              <a:extLst>
                <a:ext uri="{FF2B5EF4-FFF2-40B4-BE49-F238E27FC236}">
                  <a16:creationId xmlns:a16="http://schemas.microsoft.com/office/drawing/2014/main" id="{A559BEA7-D8F9-48FE-8B9C-D2CC236311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9">
              <a:extLst>
                <a:ext uri="{FF2B5EF4-FFF2-40B4-BE49-F238E27FC236}">
                  <a16:creationId xmlns:a16="http://schemas.microsoft.com/office/drawing/2014/main" id="{00C3857F-D388-4662-B791-624CEA2D4E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60">
              <a:extLst>
                <a:ext uri="{FF2B5EF4-FFF2-40B4-BE49-F238E27FC236}">
                  <a16:creationId xmlns:a16="http://schemas.microsoft.com/office/drawing/2014/main" id="{509EDC47-72F4-4A73-A0DC-EFEEA7F78B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1">
              <a:extLst>
                <a:ext uri="{FF2B5EF4-FFF2-40B4-BE49-F238E27FC236}">
                  <a16:creationId xmlns:a16="http://schemas.microsoft.com/office/drawing/2014/main" id="{82FD3E03-FA3C-47B4-A46E-1FDBD51C45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2">
              <a:extLst>
                <a:ext uri="{FF2B5EF4-FFF2-40B4-BE49-F238E27FC236}">
                  <a16:creationId xmlns:a16="http://schemas.microsoft.com/office/drawing/2014/main" id="{B71695B0-B6B0-40D5-8FAF-58EC726C64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229705A0-38F7-4A9C-86A4-2F68DE74B02E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8781" t="-8782" r="-19370" b="-1936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3" name="Text Placeholder 140">
            <a:extLst>
              <a:ext uri="{FF2B5EF4-FFF2-40B4-BE49-F238E27FC236}">
                <a16:creationId xmlns:a16="http://schemas.microsoft.com/office/drawing/2014/main" id="{4D897568-993B-4A02-A134-6722AC6A986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79" name="Text Placeholder 135">
            <a:extLst>
              <a:ext uri="{FF2B5EF4-FFF2-40B4-BE49-F238E27FC236}">
                <a16:creationId xmlns:a16="http://schemas.microsoft.com/office/drawing/2014/main" id="{CA8F343C-4D99-4A43-995F-05ACA5C64EB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37824678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Commun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67" name="Group 4">
            <a:extLst>
              <a:ext uri="{FF2B5EF4-FFF2-40B4-BE49-F238E27FC236}">
                <a16:creationId xmlns:a16="http://schemas.microsoft.com/office/drawing/2014/main" id="{17413FA8-B926-4F79-BE67-4D826E05949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</p:grpSpPr>
        <p:sp>
          <p:nvSpPr>
            <p:cNvPr id="68" name="AutoShape 3">
              <a:extLst>
                <a:ext uri="{FF2B5EF4-FFF2-40B4-BE49-F238E27FC236}">
                  <a16:creationId xmlns:a16="http://schemas.microsoft.com/office/drawing/2014/main" id="{67A0898D-5E9C-4ECA-8716-B27BD4E303A7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69" name="Rectangle 5">
              <a:extLst>
                <a:ext uri="{FF2B5EF4-FFF2-40B4-BE49-F238E27FC236}">
                  <a16:creationId xmlns:a16="http://schemas.microsoft.com/office/drawing/2014/main" id="{239A1E07-3A1C-41F5-92ED-8B3567E0FF1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0" name="Freeform 6">
              <a:extLst>
                <a:ext uri="{FF2B5EF4-FFF2-40B4-BE49-F238E27FC236}">
                  <a16:creationId xmlns:a16="http://schemas.microsoft.com/office/drawing/2014/main" id="{E9D6C4A4-2B67-4288-817E-9A4BFFCA30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1" name="Freeform 7">
              <a:extLst>
                <a:ext uri="{FF2B5EF4-FFF2-40B4-BE49-F238E27FC236}">
                  <a16:creationId xmlns:a16="http://schemas.microsoft.com/office/drawing/2014/main" id="{6B8D6F90-2C6B-4628-AE61-C65FEE4878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C0E4DAA6-41BC-4FB2-8CF3-65E9131F42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2474DAF8-D7A5-411C-A001-70D5A07D88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10">
              <a:extLst>
                <a:ext uri="{FF2B5EF4-FFF2-40B4-BE49-F238E27FC236}">
                  <a16:creationId xmlns:a16="http://schemas.microsoft.com/office/drawing/2014/main" id="{06B8E519-0572-4B3F-9254-9C405ADACC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4DA47499-7EFA-44C7-93C9-40237E640F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C8EA471D-6FAF-4C4F-B21D-814C5991B9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BEC055FD-07C4-4F86-A926-EFFCD0E704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DBC8C3F1-E782-4E33-8648-C0D9005D2F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5">
              <a:extLst>
                <a:ext uri="{FF2B5EF4-FFF2-40B4-BE49-F238E27FC236}">
                  <a16:creationId xmlns:a16="http://schemas.microsoft.com/office/drawing/2014/main" id="{511543D3-2D83-4FA7-A510-0D59ED4DFD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6">
              <a:extLst>
                <a:ext uri="{FF2B5EF4-FFF2-40B4-BE49-F238E27FC236}">
                  <a16:creationId xmlns:a16="http://schemas.microsoft.com/office/drawing/2014/main" id="{5C99A006-6A36-4318-A0F6-FC763AF1FD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2" name="Freeform 17">
              <a:extLst>
                <a:ext uri="{FF2B5EF4-FFF2-40B4-BE49-F238E27FC236}">
                  <a16:creationId xmlns:a16="http://schemas.microsoft.com/office/drawing/2014/main" id="{D65C69B5-F055-4C41-976C-E6733BC98A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8">
              <a:extLst>
                <a:ext uri="{FF2B5EF4-FFF2-40B4-BE49-F238E27FC236}">
                  <a16:creationId xmlns:a16="http://schemas.microsoft.com/office/drawing/2014/main" id="{1A3177FB-A0BD-4B08-B181-14A829DF1B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9">
              <a:extLst>
                <a:ext uri="{FF2B5EF4-FFF2-40B4-BE49-F238E27FC236}">
                  <a16:creationId xmlns:a16="http://schemas.microsoft.com/office/drawing/2014/main" id="{3528B336-8FBC-4C1E-B4B2-C99449F8E8B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20">
              <a:extLst>
                <a:ext uri="{FF2B5EF4-FFF2-40B4-BE49-F238E27FC236}">
                  <a16:creationId xmlns:a16="http://schemas.microsoft.com/office/drawing/2014/main" id="{BD4F46C1-2FE6-44C8-A55E-45E98246F6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Rectangle 21">
              <a:extLst>
                <a:ext uri="{FF2B5EF4-FFF2-40B4-BE49-F238E27FC236}">
                  <a16:creationId xmlns:a16="http://schemas.microsoft.com/office/drawing/2014/main" id="{09DD4248-B5EF-40DF-AEE7-8BD9A8A7418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0EF4CE3A-3112-407D-B00C-337ACD7FDA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EEE8532D-E6E7-4BD0-9A45-58E8A1A93D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2B2B85B8-C753-425A-ACC5-3B2B2268FE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023916B4-1AD7-4055-9353-DB438003EF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6D2086AF-BC95-4BE8-AB84-A66F4C80A6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E7A147C6-9FDA-4D95-A42A-92861D17D6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45D5BF2A-EF85-417C-B03F-30CEAE118D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795098EC-2ACB-4C39-AA2D-A12FF06BA7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447048D5-71A3-4A33-9E51-0388E2EC90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5866A8C0-C096-47DA-9C8E-D82E74E479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4B91E936-1F6C-4BAE-9F8C-2A198926D7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4">
              <a:extLst>
                <a:ext uri="{FF2B5EF4-FFF2-40B4-BE49-F238E27FC236}">
                  <a16:creationId xmlns:a16="http://schemas.microsoft.com/office/drawing/2014/main" id="{88823701-A9F3-4323-AD0C-A2AD4BE0B9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5">
              <a:extLst>
                <a:ext uri="{FF2B5EF4-FFF2-40B4-BE49-F238E27FC236}">
                  <a16:creationId xmlns:a16="http://schemas.microsoft.com/office/drawing/2014/main" id="{C495104A-F915-4B0C-961E-EF42EEA3C8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6">
              <a:extLst>
                <a:ext uri="{FF2B5EF4-FFF2-40B4-BE49-F238E27FC236}">
                  <a16:creationId xmlns:a16="http://schemas.microsoft.com/office/drawing/2014/main" id="{6A51DB3B-303A-4D1F-A5E4-A76D700245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7">
              <a:extLst>
                <a:ext uri="{FF2B5EF4-FFF2-40B4-BE49-F238E27FC236}">
                  <a16:creationId xmlns:a16="http://schemas.microsoft.com/office/drawing/2014/main" id="{E2E2D34A-EEA4-4A9C-81F3-B794F5CEFE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8B3BECFC-710D-46F1-96FF-B5371F927C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9">
              <a:extLst>
                <a:ext uri="{FF2B5EF4-FFF2-40B4-BE49-F238E27FC236}">
                  <a16:creationId xmlns:a16="http://schemas.microsoft.com/office/drawing/2014/main" id="{90665531-8DF2-4759-B8DB-FEF6D91D48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40">
              <a:extLst>
                <a:ext uri="{FF2B5EF4-FFF2-40B4-BE49-F238E27FC236}">
                  <a16:creationId xmlns:a16="http://schemas.microsoft.com/office/drawing/2014/main" id="{26F566F5-E589-4F94-81DD-DD2CA39F85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1">
              <a:extLst>
                <a:ext uri="{FF2B5EF4-FFF2-40B4-BE49-F238E27FC236}">
                  <a16:creationId xmlns:a16="http://schemas.microsoft.com/office/drawing/2014/main" id="{AD2F1B90-FBA5-468A-ADE5-6AF4A84870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2">
              <a:extLst>
                <a:ext uri="{FF2B5EF4-FFF2-40B4-BE49-F238E27FC236}">
                  <a16:creationId xmlns:a16="http://schemas.microsoft.com/office/drawing/2014/main" id="{2FD588FF-B434-4865-9645-F295045E86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3">
              <a:extLst>
                <a:ext uri="{FF2B5EF4-FFF2-40B4-BE49-F238E27FC236}">
                  <a16:creationId xmlns:a16="http://schemas.microsoft.com/office/drawing/2014/main" id="{19302DA6-B22F-4EF5-A69A-ABD9063A84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4">
              <a:extLst>
                <a:ext uri="{FF2B5EF4-FFF2-40B4-BE49-F238E27FC236}">
                  <a16:creationId xmlns:a16="http://schemas.microsoft.com/office/drawing/2014/main" id="{FE7EC85F-4555-4FCA-8CCD-19C42F488E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5">
              <a:extLst>
                <a:ext uri="{FF2B5EF4-FFF2-40B4-BE49-F238E27FC236}">
                  <a16:creationId xmlns:a16="http://schemas.microsoft.com/office/drawing/2014/main" id="{1962168F-4DE0-46A6-8EFD-C4A1BA3751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7B9E10B1-1CAA-4E4C-B256-1BA034A292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7">
              <a:extLst>
                <a:ext uri="{FF2B5EF4-FFF2-40B4-BE49-F238E27FC236}">
                  <a16:creationId xmlns:a16="http://schemas.microsoft.com/office/drawing/2014/main" id="{A8D8148A-C053-4A37-844E-75EF041690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8">
              <a:extLst>
                <a:ext uri="{FF2B5EF4-FFF2-40B4-BE49-F238E27FC236}">
                  <a16:creationId xmlns:a16="http://schemas.microsoft.com/office/drawing/2014/main" id="{A20CEF9E-743B-4F98-9FF0-EBBBC4FEB2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9">
              <a:extLst>
                <a:ext uri="{FF2B5EF4-FFF2-40B4-BE49-F238E27FC236}">
                  <a16:creationId xmlns:a16="http://schemas.microsoft.com/office/drawing/2014/main" id="{B790B20E-FD43-462D-8007-EC2B15D8FC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3DCCF01C-7444-4B23-BDF1-D8027642EA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9C1F7A58-7A43-4EF6-8310-FC2223E349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CFADC32E-9FC7-4E6E-842D-E7A407A371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D5B27FA2-8D3C-408A-9480-A049E6D384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1FE7A3D8-FB06-4617-BFC5-9D2DCCA8AB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:a16="http://schemas.microsoft.com/office/drawing/2014/main" id="{465E4A38-A19E-4A38-8E8A-A82D12FA56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:a16="http://schemas.microsoft.com/office/drawing/2014/main" id="{A1F24538-62EE-43F6-AFF0-9E5AC6235F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7">
              <a:extLst>
                <a:ext uri="{FF2B5EF4-FFF2-40B4-BE49-F238E27FC236}">
                  <a16:creationId xmlns:a16="http://schemas.microsoft.com/office/drawing/2014/main" id="{E45D68DF-3FB9-4397-9E42-B8F0FD2CBC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8">
              <a:extLst>
                <a:ext uri="{FF2B5EF4-FFF2-40B4-BE49-F238E27FC236}">
                  <a16:creationId xmlns:a16="http://schemas.microsoft.com/office/drawing/2014/main" id="{A559BEA7-D8F9-48FE-8B9C-D2CC236311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9">
              <a:extLst>
                <a:ext uri="{FF2B5EF4-FFF2-40B4-BE49-F238E27FC236}">
                  <a16:creationId xmlns:a16="http://schemas.microsoft.com/office/drawing/2014/main" id="{00C3857F-D388-4662-B791-624CEA2D4E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60">
              <a:extLst>
                <a:ext uri="{FF2B5EF4-FFF2-40B4-BE49-F238E27FC236}">
                  <a16:creationId xmlns:a16="http://schemas.microsoft.com/office/drawing/2014/main" id="{509EDC47-72F4-4A73-A0DC-EFEEA7F78B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1">
              <a:extLst>
                <a:ext uri="{FF2B5EF4-FFF2-40B4-BE49-F238E27FC236}">
                  <a16:creationId xmlns:a16="http://schemas.microsoft.com/office/drawing/2014/main" id="{82FD3E03-FA3C-47B4-A46E-1FDBD51C45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2">
              <a:extLst>
                <a:ext uri="{FF2B5EF4-FFF2-40B4-BE49-F238E27FC236}">
                  <a16:creationId xmlns:a16="http://schemas.microsoft.com/office/drawing/2014/main" id="{B71695B0-B6B0-40D5-8FAF-58EC726C64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0624966D-E4EA-4F50-9BB6-48291DC82572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28854" t="-32933" r="-6493" b="-241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3" name="Text Placeholder 140">
            <a:extLst>
              <a:ext uri="{FF2B5EF4-FFF2-40B4-BE49-F238E27FC236}">
                <a16:creationId xmlns:a16="http://schemas.microsoft.com/office/drawing/2014/main" id="{7C435E10-BA07-43CA-946E-F929538E56E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79" name="Text Placeholder 135">
            <a:extLst>
              <a:ext uri="{FF2B5EF4-FFF2-40B4-BE49-F238E27FC236}">
                <a16:creationId xmlns:a16="http://schemas.microsoft.com/office/drawing/2014/main" id="{8818C800-1FD7-46E3-9513-EDED28C7D41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31317661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Knowled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67" name="Group 4">
            <a:extLst>
              <a:ext uri="{FF2B5EF4-FFF2-40B4-BE49-F238E27FC236}">
                <a16:creationId xmlns:a16="http://schemas.microsoft.com/office/drawing/2014/main" id="{17413FA8-B926-4F79-BE67-4D826E05949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</p:grpSpPr>
        <p:sp>
          <p:nvSpPr>
            <p:cNvPr id="68" name="AutoShape 3">
              <a:extLst>
                <a:ext uri="{FF2B5EF4-FFF2-40B4-BE49-F238E27FC236}">
                  <a16:creationId xmlns:a16="http://schemas.microsoft.com/office/drawing/2014/main" id="{67A0898D-5E9C-4ECA-8716-B27BD4E303A7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69" name="Rectangle 5">
              <a:extLst>
                <a:ext uri="{FF2B5EF4-FFF2-40B4-BE49-F238E27FC236}">
                  <a16:creationId xmlns:a16="http://schemas.microsoft.com/office/drawing/2014/main" id="{239A1E07-3A1C-41F5-92ED-8B3567E0FF1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0" name="Freeform 6">
              <a:extLst>
                <a:ext uri="{FF2B5EF4-FFF2-40B4-BE49-F238E27FC236}">
                  <a16:creationId xmlns:a16="http://schemas.microsoft.com/office/drawing/2014/main" id="{E9D6C4A4-2B67-4288-817E-9A4BFFCA30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1" name="Freeform 7">
              <a:extLst>
                <a:ext uri="{FF2B5EF4-FFF2-40B4-BE49-F238E27FC236}">
                  <a16:creationId xmlns:a16="http://schemas.microsoft.com/office/drawing/2014/main" id="{6B8D6F90-2C6B-4628-AE61-C65FEE4878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C0E4DAA6-41BC-4FB2-8CF3-65E9131F42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2474DAF8-D7A5-411C-A001-70D5A07D88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10">
              <a:extLst>
                <a:ext uri="{FF2B5EF4-FFF2-40B4-BE49-F238E27FC236}">
                  <a16:creationId xmlns:a16="http://schemas.microsoft.com/office/drawing/2014/main" id="{06B8E519-0572-4B3F-9254-9C405ADACC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4DA47499-7EFA-44C7-93C9-40237E640F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C8EA471D-6FAF-4C4F-B21D-814C5991B9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BEC055FD-07C4-4F86-A926-EFFCD0E704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DBC8C3F1-E782-4E33-8648-C0D9005D2F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5">
              <a:extLst>
                <a:ext uri="{FF2B5EF4-FFF2-40B4-BE49-F238E27FC236}">
                  <a16:creationId xmlns:a16="http://schemas.microsoft.com/office/drawing/2014/main" id="{511543D3-2D83-4FA7-A510-0D59ED4DFD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6">
              <a:extLst>
                <a:ext uri="{FF2B5EF4-FFF2-40B4-BE49-F238E27FC236}">
                  <a16:creationId xmlns:a16="http://schemas.microsoft.com/office/drawing/2014/main" id="{5C99A006-6A36-4318-A0F6-FC763AF1FD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2" name="Freeform 17">
              <a:extLst>
                <a:ext uri="{FF2B5EF4-FFF2-40B4-BE49-F238E27FC236}">
                  <a16:creationId xmlns:a16="http://schemas.microsoft.com/office/drawing/2014/main" id="{D65C69B5-F055-4C41-976C-E6733BC98A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8">
              <a:extLst>
                <a:ext uri="{FF2B5EF4-FFF2-40B4-BE49-F238E27FC236}">
                  <a16:creationId xmlns:a16="http://schemas.microsoft.com/office/drawing/2014/main" id="{1A3177FB-A0BD-4B08-B181-14A829DF1B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9">
              <a:extLst>
                <a:ext uri="{FF2B5EF4-FFF2-40B4-BE49-F238E27FC236}">
                  <a16:creationId xmlns:a16="http://schemas.microsoft.com/office/drawing/2014/main" id="{3528B336-8FBC-4C1E-B4B2-C99449F8E8B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20">
              <a:extLst>
                <a:ext uri="{FF2B5EF4-FFF2-40B4-BE49-F238E27FC236}">
                  <a16:creationId xmlns:a16="http://schemas.microsoft.com/office/drawing/2014/main" id="{BD4F46C1-2FE6-44C8-A55E-45E98246F6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Rectangle 21">
              <a:extLst>
                <a:ext uri="{FF2B5EF4-FFF2-40B4-BE49-F238E27FC236}">
                  <a16:creationId xmlns:a16="http://schemas.microsoft.com/office/drawing/2014/main" id="{09DD4248-B5EF-40DF-AEE7-8BD9A8A7418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0EF4CE3A-3112-407D-B00C-337ACD7FDA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EEE8532D-E6E7-4BD0-9A45-58E8A1A93D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2B2B85B8-C753-425A-ACC5-3B2B2268FE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023916B4-1AD7-4055-9353-DB438003EF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6D2086AF-BC95-4BE8-AB84-A66F4C80A6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E7A147C6-9FDA-4D95-A42A-92861D17D6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45D5BF2A-EF85-417C-B03F-30CEAE118D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795098EC-2ACB-4C39-AA2D-A12FF06BA7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447048D5-71A3-4A33-9E51-0388E2EC90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5866A8C0-C096-47DA-9C8E-D82E74E479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4B91E936-1F6C-4BAE-9F8C-2A198926D7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4">
              <a:extLst>
                <a:ext uri="{FF2B5EF4-FFF2-40B4-BE49-F238E27FC236}">
                  <a16:creationId xmlns:a16="http://schemas.microsoft.com/office/drawing/2014/main" id="{88823701-A9F3-4323-AD0C-A2AD4BE0B9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5">
              <a:extLst>
                <a:ext uri="{FF2B5EF4-FFF2-40B4-BE49-F238E27FC236}">
                  <a16:creationId xmlns:a16="http://schemas.microsoft.com/office/drawing/2014/main" id="{C495104A-F915-4B0C-961E-EF42EEA3C8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6">
              <a:extLst>
                <a:ext uri="{FF2B5EF4-FFF2-40B4-BE49-F238E27FC236}">
                  <a16:creationId xmlns:a16="http://schemas.microsoft.com/office/drawing/2014/main" id="{6A51DB3B-303A-4D1F-A5E4-A76D700245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7">
              <a:extLst>
                <a:ext uri="{FF2B5EF4-FFF2-40B4-BE49-F238E27FC236}">
                  <a16:creationId xmlns:a16="http://schemas.microsoft.com/office/drawing/2014/main" id="{E2E2D34A-EEA4-4A9C-81F3-B794F5CEFE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8B3BECFC-710D-46F1-96FF-B5371F927C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9">
              <a:extLst>
                <a:ext uri="{FF2B5EF4-FFF2-40B4-BE49-F238E27FC236}">
                  <a16:creationId xmlns:a16="http://schemas.microsoft.com/office/drawing/2014/main" id="{90665531-8DF2-4759-B8DB-FEF6D91D48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40">
              <a:extLst>
                <a:ext uri="{FF2B5EF4-FFF2-40B4-BE49-F238E27FC236}">
                  <a16:creationId xmlns:a16="http://schemas.microsoft.com/office/drawing/2014/main" id="{26F566F5-E589-4F94-81DD-DD2CA39F85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1">
              <a:extLst>
                <a:ext uri="{FF2B5EF4-FFF2-40B4-BE49-F238E27FC236}">
                  <a16:creationId xmlns:a16="http://schemas.microsoft.com/office/drawing/2014/main" id="{AD2F1B90-FBA5-468A-ADE5-6AF4A84870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2">
              <a:extLst>
                <a:ext uri="{FF2B5EF4-FFF2-40B4-BE49-F238E27FC236}">
                  <a16:creationId xmlns:a16="http://schemas.microsoft.com/office/drawing/2014/main" id="{2FD588FF-B434-4865-9645-F295045E86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3">
              <a:extLst>
                <a:ext uri="{FF2B5EF4-FFF2-40B4-BE49-F238E27FC236}">
                  <a16:creationId xmlns:a16="http://schemas.microsoft.com/office/drawing/2014/main" id="{19302DA6-B22F-4EF5-A69A-ABD9063A84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4">
              <a:extLst>
                <a:ext uri="{FF2B5EF4-FFF2-40B4-BE49-F238E27FC236}">
                  <a16:creationId xmlns:a16="http://schemas.microsoft.com/office/drawing/2014/main" id="{FE7EC85F-4555-4FCA-8CCD-19C42F488E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5">
              <a:extLst>
                <a:ext uri="{FF2B5EF4-FFF2-40B4-BE49-F238E27FC236}">
                  <a16:creationId xmlns:a16="http://schemas.microsoft.com/office/drawing/2014/main" id="{1962168F-4DE0-46A6-8EFD-C4A1BA3751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7B9E10B1-1CAA-4E4C-B256-1BA034A292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7">
              <a:extLst>
                <a:ext uri="{FF2B5EF4-FFF2-40B4-BE49-F238E27FC236}">
                  <a16:creationId xmlns:a16="http://schemas.microsoft.com/office/drawing/2014/main" id="{A8D8148A-C053-4A37-844E-75EF041690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8">
              <a:extLst>
                <a:ext uri="{FF2B5EF4-FFF2-40B4-BE49-F238E27FC236}">
                  <a16:creationId xmlns:a16="http://schemas.microsoft.com/office/drawing/2014/main" id="{A20CEF9E-743B-4F98-9FF0-EBBBC4FEB2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9">
              <a:extLst>
                <a:ext uri="{FF2B5EF4-FFF2-40B4-BE49-F238E27FC236}">
                  <a16:creationId xmlns:a16="http://schemas.microsoft.com/office/drawing/2014/main" id="{B790B20E-FD43-462D-8007-EC2B15D8FC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3DCCF01C-7444-4B23-BDF1-D8027642EA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9C1F7A58-7A43-4EF6-8310-FC2223E349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CFADC32E-9FC7-4E6E-842D-E7A407A371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D5B27FA2-8D3C-408A-9480-A049E6D384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1FE7A3D8-FB06-4617-BFC5-9D2DCCA8AB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:a16="http://schemas.microsoft.com/office/drawing/2014/main" id="{465E4A38-A19E-4A38-8E8A-A82D12FA56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:a16="http://schemas.microsoft.com/office/drawing/2014/main" id="{A1F24538-62EE-43F6-AFF0-9E5AC6235F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7">
              <a:extLst>
                <a:ext uri="{FF2B5EF4-FFF2-40B4-BE49-F238E27FC236}">
                  <a16:creationId xmlns:a16="http://schemas.microsoft.com/office/drawing/2014/main" id="{E45D68DF-3FB9-4397-9E42-B8F0FD2CBC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8">
              <a:extLst>
                <a:ext uri="{FF2B5EF4-FFF2-40B4-BE49-F238E27FC236}">
                  <a16:creationId xmlns:a16="http://schemas.microsoft.com/office/drawing/2014/main" id="{A559BEA7-D8F9-48FE-8B9C-D2CC236311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9">
              <a:extLst>
                <a:ext uri="{FF2B5EF4-FFF2-40B4-BE49-F238E27FC236}">
                  <a16:creationId xmlns:a16="http://schemas.microsoft.com/office/drawing/2014/main" id="{00C3857F-D388-4662-B791-624CEA2D4E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60">
              <a:extLst>
                <a:ext uri="{FF2B5EF4-FFF2-40B4-BE49-F238E27FC236}">
                  <a16:creationId xmlns:a16="http://schemas.microsoft.com/office/drawing/2014/main" id="{509EDC47-72F4-4A73-A0DC-EFEEA7F78B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1">
              <a:extLst>
                <a:ext uri="{FF2B5EF4-FFF2-40B4-BE49-F238E27FC236}">
                  <a16:creationId xmlns:a16="http://schemas.microsoft.com/office/drawing/2014/main" id="{82FD3E03-FA3C-47B4-A46E-1FDBD51C45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2">
              <a:extLst>
                <a:ext uri="{FF2B5EF4-FFF2-40B4-BE49-F238E27FC236}">
                  <a16:creationId xmlns:a16="http://schemas.microsoft.com/office/drawing/2014/main" id="{B71695B0-B6B0-40D5-8FAF-58EC726C64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054BDF27-BFAD-478C-A199-3DB667D3F5E8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28854" t="-32933" r="-6493" b="-241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3" name="Text Placeholder 140">
            <a:extLst>
              <a:ext uri="{FF2B5EF4-FFF2-40B4-BE49-F238E27FC236}">
                <a16:creationId xmlns:a16="http://schemas.microsoft.com/office/drawing/2014/main" id="{219F3B99-BA96-428A-8B96-08B07C39576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79" name="Text Placeholder 135">
            <a:extLst>
              <a:ext uri="{FF2B5EF4-FFF2-40B4-BE49-F238E27FC236}">
                <a16:creationId xmlns:a16="http://schemas.microsoft.com/office/drawing/2014/main" id="{3E6A1775-999F-4891-AEA1-BDBEAF077E5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23258611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Lear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67" name="Group 4">
            <a:extLst>
              <a:ext uri="{FF2B5EF4-FFF2-40B4-BE49-F238E27FC236}">
                <a16:creationId xmlns:a16="http://schemas.microsoft.com/office/drawing/2014/main" id="{17413FA8-B926-4F79-BE67-4D826E05949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</p:grpSpPr>
        <p:sp>
          <p:nvSpPr>
            <p:cNvPr id="68" name="AutoShape 3">
              <a:extLst>
                <a:ext uri="{FF2B5EF4-FFF2-40B4-BE49-F238E27FC236}">
                  <a16:creationId xmlns:a16="http://schemas.microsoft.com/office/drawing/2014/main" id="{67A0898D-5E9C-4ECA-8716-B27BD4E303A7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69" name="Rectangle 5">
              <a:extLst>
                <a:ext uri="{FF2B5EF4-FFF2-40B4-BE49-F238E27FC236}">
                  <a16:creationId xmlns:a16="http://schemas.microsoft.com/office/drawing/2014/main" id="{239A1E07-3A1C-41F5-92ED-8B3567E0FF1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0" name="Freeform 6">
              <a:extLst>
                <a:ext uri="{FF2B5EF4-FFF2-40B4-BE49-F238E27FC236}">
                  <a16:creationId xmlns:a16="http://schemas.microsoft.com/office/drawing/2014/main" id="{E9D6C4A4-2B67-4288-817E-9A4BFFCA30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1" name="Freeform 7">
              <a:extLst>
                <a:ext uri="{FF2B5EF4-FFF2-40B4-BE49-F238E27FC236}">
                  <a16:creationId xmlns:a16="http://schemas.microsoft.com/office/drawing/2014/main" id="{6B8D6F90-2C6B-4628-AE61-C65FEE4878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C0E4DAA6-41BC-4FB2-8CF3-65E9131F42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2474DAF8-D7A5-411C-A001-70D5A07D88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10">
              <a:extLst>
                <a:ext uri="{FF2B5EF4-FFF2-40B4-BE49-F238E27FC236}">
                  <a16:creationId xmlns:a16="http://schemas.microsoft.com/office/drawing/2014/main" id="{06B8E519-0572-4B3F-9254-9C405ADACC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4DA47499-7EFA-44C7-93C9-40237E640F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C8EA471D-6FAF-4C4F-B21D-814C5991B9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BEC055FD-07C4-4F86-A926-EFFCD0E704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DBC8C3F1-E782-4E33-8648-C0D9005D2F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5">
              <a:extLst>
                <a:ext uri="{FF2B5EF4-FFF2-40B4-BE49-F238E27FC236}">
                  <a16:creationId xmlns:a16="http://schemas.microsoft.com/office/drawing/2014/main" id="{511543D3-2D83-4FA7-A510-0D59ED4DFD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6">
              <a:extLst>
                <a:ext uri="{FF2B5EF4-FFF2-40B4-BE49-F238E27FC236}">
                  <a16:creationId xmlns:a16="http://schemas.microsoft.com/office/drawing/2014/main" id="{5C99A006-6A36-4318-A0F6-FC763AF1FD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2" name="Freeform 17">
              <a:extLst>
                <a:ext uri="{FF2B5EF4-FFF2-40B4-BE49-F238E27FC236}">
                  <a16:creationId xmlns:a16="http://schemas.microsoft.com/office/drawing/2014/main" id="{D65C69B5-F055-4C41-976C-E6733BC98A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8">
              <a:extLst>
                <a:ext uri="{FF2B5EF4-FFF2-40B4-BE49-F238E27FC236}">
                  <a16:creationId xmlns:a16="http://schemas.microsoft.com/office/drawing/2014/main" id="{1A3177FB-A0BD-4B08-B181-14A829DF1B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9">
              <a:extLst>
                <a:ext uri="{FF2B5EF4-FFF2-40B4-BE49-F238E27FC236}">
                  <a16:creationId xmlns:a16="http://schemas.microsoft.com/office/drawing/2014/main" id="{3528B336-8FBC-4C1E-B4B2-C99449F8E8B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20">
              <a:extLst>
                <a:ext uri="{FF2B5EF4-FFF2-40B4-BE49-F238E27FC236}">
                  <a16:creationId xmlns:a16="http://schemas.microsoft.com/office/drawing/2014/main" id="{BD4F46C1-2FE6-44C8-A55E-45E98246F6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Rectangle 21">
              <a:extLst>
                <a:ext uri="{FF2B5EF4-FFF2-40B4-BE49-F238E27FC236}">
                  <a16:creationId xmlns:a16="http://schemas.microsoft.com/office/drawing/2014/main" id="{09DD4248-B5EF-40DF-AEE7-8BD9A8A7418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0EF4CE3A-3112-407D-B00C-337ACD7FDA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EEE8532D-E6E7-4BD0-9A45-58E8A1A93D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2B2B85B8-C753-425A-ACC5-3B2B2268FE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023916B4-1AD7-4055-9353-DB438003EF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6D2086AF-BC95-4BE8-AB84-A66F4C80A6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E7A147C6-9FDA-4D95-A42A-92861D17D6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45D5BF2A-EF85-417C-B03F-30CEAE118D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795098EC-2ACB-4C39-AA2D-A12FF06BA7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447048D5-71A3-4A33-9E51-0388E2EC90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5866A8C0-C096-47DA-9C8E-D82E74E479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4B91E936-1F6C-4BAE-9F8C-2A198926D7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4">
              <a:extLst>
                <a:ext uri="{FF2B5EF4-FFF2-40B4-BE49-F238E27FC236}">
                  <a16:creationId xmlns:a16="http://schemas.microsoft.com/office/drawing/2014/main" id="{88823701-A9F3-4323-AD0C-A2AD4BE0B9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5">
              <a:extLst>
                <a:ext uri="{FF2B5EF4-FFF2-40B4-BE49-F238E27FC236}">
                  <a16:creationId xmlns:a16="http://schemas.microsoft.com/office/drawing/2014/main" id="{C495104A-F915-4B0C-961E-EF42EEA3C8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6">
              <a:extLst>
                <a:ext uri="{FF2B5EF4-FFF2-40B4-BE49-F238E27FC236}">
                  <a16:creationId xmlns:a16="http://schemas.microsoft.com/office/drawing/2014/main" id="{6A51DB3B-303A-4D1F-A5E4-A76D700245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7">
              <a:extLst>
                <a:ext uri="{FF2B5EF4-FFF2-40B4-BE49-F238E27FC236}">
                  <a16:creationId xmlns:a16="http://schemas.microsoft.com/office/drawing/2014/main" id="{E2E2D34A-EEA4-4A9C-81F3-B794F5CEFE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8B3BECFC-710D-46F1-96FF-B5371F927C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9">
              <a:extLst>
                <a:ext uri="{FF2B5EF4-FFF2-40B4-BE49-F238E27FC236}">
                  <a16:creationId xmlns:a16="http://schemas.microsoft.com/office/drawing/2014/main" id="{90665531-8DF2-4759-B8DB-FEF6D91D48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40">
              <a:extLst>
                <a:ext uri="{FF2B5EF4-FFF2-40B4-BE49-F238E27FC236}">
                  <a16:creationId xmlns:a16="http://schemas.microsoft.com/office/drawing/2014/main" id="{26F566F5-E589-4F94-81DD-DD2CA39F85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1">
              <a:extLst>
                <a:ext uri="{FF2B5EF4-FFF2-40B4-BE49-F238E27FC236}">
                  <a16:creationId xmlns:a16="http://schemas.microsoft.com/office/drawing/2014/main" id="{AD2F1B90-FBA5-468A-ADE5-6AF4A84870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2">
              <a:extLst>
                <a:ext uri="{FF2B5EF4-FFF2-40B4-BE49-F238E27FC236}">
                  <a16:creationId xmlns:a16="http://schemas.microsoft.com/office/drawing/2014/main" id="{2FD588FF-B434-4865-9645-F295045E86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3">
              <a:extLst>
                <a:ext uri="{FF2B5EF4-FFF2-40B4-BE49-F238E27FC236}">
                  <a16:creationId xmlns:a16="http://schemas.microsoft.com/office/drawing/2014/main" id="{19302DA6-B22F-4EF5-A69A-ABD9063A84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4">
              <a:extLst>
                <a:ext uri="{FF2B5EF4-FFF2-40B4-BE49-F238E27FC236}">
                  <a16:creationId xmlns:a16="http://schemas.microsoft.com/office/drawing/2014/main" id="{FE7EC85F-4555-4FCA-8CCD-19C42F488E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5">
              <a:extLst>
                <a:ext uri="{FF2B5EF4-FFF2-40B4-BE49-F238E27FC236}">
                  <a16:creationId xmlns:a16="http://schemas.microsoft.com/office/drawing/2014/main" id="{1962168F-4DE0-46A6-8EFD-C4A1BA3751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7B9E10B1-1CAA-4E4C-B256-1BA034A292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7">
              <a:extLst>
                <a:ext uri="{FF2B5EF4-FFF2-40B4-BE49-F238E27FC236}">
                  <a16:creationId xmlns:a16="http://schemas.microsoft.com/office/drawing/2014/main" id="{A8D8148A-C053-4A37-844E-75EF041690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8">
              <a:extLst>
                <a:ext uri="{FF2B5EF4-FFF2-40B4-BE49-F238E27FC236}">
                  <a16:creationId xmlns:a16="http://schemas.microsoft.com/office/drawing/2014/main" id="{A20CEF9E-743B-4F98-9FF0-EBBBC4FEB2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9">
              <a:extLst>
                <a:ext uri="{FF2B5EF4-FFF2-40B4-BE49-F238E27FC236}">
                  <a16:creationId xmlns:a16="http://schemas.microsoft.com/office/drawing/2014/main" id="{B790B20E-FD43-462D-8007-EC2B15D8FC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3DCCF01C-7444-4B23-BDF1-D8027642EA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9C1F7A58-7A43-4EF6-8310-FC2223E349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CFADC32E-9FC7-4E6E-842D-E7A407A371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D5B27FA2-8D3C-408A-9480-A049E6D384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1FE7A3D8-FB06-4617-BFC5-9D2DCCA8AB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:a16="http://schemas.microsoft.com/office/drawing/2014/main" id="{465E4A38-A19E-4A38-8E8A-A82D12FA56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:a16="http://schemas.microsoft.com/office/drawing/2014/main" id="{A1F24538-62EE-43F6-AFF0-9E5AC6235F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7">
              <a:extLst>
                <a:ext uri="{FF2B5EF4-FFF2-40B4-BE49-F238E27FC236}">
                  <a16:creationId xmlns:a16="http://schemas.microsoft.com/office/drawing/2014/main" id="{E45D68DF-3FB9-4397-9E42-B8F0FD2CBC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8">
              <a:extLst>
                <a:ext uri="{FF2B5EF4-FFF2-40B4-BE49-F238E27FC236}">
                  <a16:creationId xmlns:a16="http://schemas.microsoft.com/office/drawing/2014/main" id="{A559BEA7-D8F9-48FE-8B9C-D2CC236311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9">
              <a:extLst>
                <a:ext uri="{FF2B5EF4-FFF2-40B4-BE49-F238E27FC236}">
                  <a16:creationId xmlns:a16="http://schemas.microsoft.com/office/drawing/2014/main" id="{00C3857F-D388-4662-B791-624CEA2D4E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60">
              <a:extLst>
                <a:ext uri="{FF2B5EF4-FFF2-40B4-BE49-F238E27FC236}">
                  <a16:creationId xmlns:a16="http://schemas.microsoft.com/office/drawing/2014/main" id="{509EDC47-72F4-4A73-A0DC-EFEEA7F78B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1">
              <a:extLst>
                <a:ext uri="{FF2B5EF4-FFF2-40B4-BE49-F238E27FC236}">
                  <a16:creationId xmlns:a16="http://schemas.microsoft.com/office/drawing/2014/main" id="{82FD3E03-FA3C-47B4-A46E-1FDBD51C45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2">
              <a:extLst>
                <a:ext uri="{FF2B5EF4-FFF2-40B4-BE49-F238E27FC236}">
                  <a16:creationId xmlns:a16="http://schemas.microsoft.com/office/drawing/2014/main" id="{B71695B0-B6B0-40D5-8FAF-58EC726C64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80" name="Freeform: Shape 79">
            <a:extLst>
              <a:ext uri="{FF2B5EF4-FFF2-40B4-BE49-F238E27FC236}">
                <a16:creationId xmlns:a16="http://schemas.microsoft.com/office/drawing/2014/main" id="{9F2674CC-72EB-4595-86BE-D02CD83455CE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74019" t="-38771" r="-74019" b="-3877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4" name="Text Placeholder 140">
            <a:extLst>
              <a:ext uri="{FF2B5EF4-FFF2-40B4-BE49-F238E27FC236}">
                <a16:creationId xmlns:a16="http://schemas.microsoft.com/office/drawing/2014/main" id="{C2FB46BE-AAF7-42FF-9037-1C6EE88FE3B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262CC006-DD2A-4ACA-910F-2010703F4F3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216213437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Mov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67" name="Group 4">
            <a:extLst>
              <a:ext uri="{FF2B5EF4-FFF2-40B4-BE49-F238E27FC236}">
                <a16:creationId xmlns:a16="http://schemas.microsoft.com/office/drawing/2014/main" id="{17413FA8-B926-4F79-BE67-4D826E05949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</p:grpSpPr>
        <p:sp>
          <p:nvSpPr>
            <p:cNvPr id="68" name="AutoShape 3">
              <a:extLst>
                <a:ext uri="{FF2B5EF4-FFF2-40B4-BE49-F238E27FC236}">
                  <a16:creationId xmlns:a16="http://schemas.microsoft.com/office/drawing/2014/main" id="{67A0898D-5E9C-4ECA-8716-B27BD4E303A7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69" name="Rectangle 5">
              <a:extLst>
                <a:ext uri="{FF2B5EF4-FFF2-40B4-BE49-F238E27FC236}">
                  <a16:creationId xmlns:a16="http://schemas.microsoft.com/office/drawing/2014/main" id="{239A1E07-3A1C-41F5-92ED-8B3567E0FF1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0" name="Freeform 6">
              <a:extLst>
                <a:ext uri="{FF2B5EF4-FFF2-40B4-BE49-F238E27FC236}">
                  <a16:creationId xmlns:a16="http://schemas.microsoft.com/office/drawing/2014/main" id="{E9D6C4A4-2B67-4288-817E-9A4BFFCA30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1" name="Freeform 7">
              <a:extLst>
                <a:ext uri="{FF2B5EF4-FFF2-40B4-BE49-F238E27FC236}">
                  <a16:creationId xmlns:a16="http://schemas.microsoft.com/office/drawing/2014/main" id="{6B8D6F90-2C6B-4628-AE61-C65FEE4878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C0E4DAA6-41BC-4FB2-8CF3-65E9131F42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2474DAF8-D7A5-411C-A001-70D5A07D88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10">
              <a:extLst>
                <a:ext uri="{FF2B5EF4-FFF2-40B4-BE49-F238E27FC236}">
                  <a16:creationId xmlns:a16="http://schemas.microsoft.com/office/drawing/2014/main" id="{06B8E519-0572-4B3F-9254-9C405ADACC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4DA47499-7EFA-44C7-93C9-40237E640F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C8EA471D-6FAF-4C4F-B21D-814C5991B9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BEC055FD-07C4-4F86-A926-EFFCD0E704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DBC8C3F1-E782-4E33-8648-C0D9005D2F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5">
              <a:extLst>
                <a:ext uri="{FF2B5EF4-FFF2-40B4-BE49-F238E27FC236}">
                  <a16:creationId xmlns:a16="http://schemas.microsoft.com/office/drawing/2014/main" id="{511543D3-2D83-4FA7-A510-0D59ED4DFD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6">
              <a:extLst>
                <a:ext uri="{FF2B5EF4-FFF2-40B4-BE49-F238E27FC236}">
                  <a16:creationId xmlns:a16="http://schemas.microsoft.com/office/drawing/2014/main" id="{5C99A006-6A36-4318-A0F6-FC763AF1FD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2" name="Freeform 17">
              <a:extLst>
                <a:ext uri="{FF2B5EF4-FFF2-40B4-BE49-F238E27FC236}">
                  <a16:creationId xmlns:a16="http://schemas.microsoft.com/office/drawing/2014/main" id="{D65C69B5-F055-4C41-976C-E6733BC98A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8">
              <a:extLst>
                <a:ext uri="{FF2B5EF4-FFF2-40B4-BE49-F238E27FC236}">
                  <a16:creationId xmlns:a16="http://schemas.microsoft.com/office/drawing/2014/main" id="{1A3177FB-A0BD-4B08-B181-14A829DF1B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9">
              <a:extLst>
                <a:ext uri="{FF2B5EF4-FFF2-40B4-BE49-F238E27FC236}">
                  <a16:creationId xmlns:a16="http://schemas.microsoft.com/office/drawing/2014/main" id="{3528B336-8FBC-4C1E-B4B2-C99449F8E8B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20">
              <a:extLst>
                <a:ext uri="{FF2B5EF4-FFF2-40B4-BE49-F238E27FC236}">
                  <a16:creationId xmlns:a16="http://schemas.microsoft.com/office/drawing/2014/main" id="{BD4F46C1-2FE6-44C8-A55E-45E98246F6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Rectangle 21">
              <a:extLst>
                <a:ext uri="{FF2B5EF4-FFF2-40B4-BE49-F238E27FC236}">
                  <a16:creationId xmlns:a16="http://schemas.microsoft.com/office/drawing/2014/main" id="{09DD4248-B5EF-40DF-AEE7-8BD9A8A7418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0EF4CE3A-3112-407D-B00C-337ACD7FDA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EEE8532D-E6E7-4BD0-9A45-58E8A1A93D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2B2B85B8-C753-425A-ACC5-3B2B2268FE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023916B4-1AD7-4055-9353-DB438003EF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6D2086AF-BC95-4BE8-AB84-A66F4C80A6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E7A147C6-9FDA-4D95-A42A-92861D17D6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45D5BF2A-EF85-417C-B03F-30CEAE118D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795098EC-2ACB-4C39-AA2D-A12FF06BA7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447048D5-71A3-4A33-9E51-0388E2EC90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5866A8C0-C096-47DA-9C8E-D82E74E479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4B91E936-1F6C-4BAE-9F8C-2A198926D7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4">
              <a:extLst>
                <a:ext uri="{FF2B5EF4-FFF2-40B4-BE49-F238E27FC236}">
                  <a16:creationId xmlns:a16="http://schemas.microsoft.com/office/drawing/2014/main" id="{88823701-A9F3-4323-AD0C-A2AD4BE0B9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5">
              <a:extLst>
                <a:ext uri="{FF2B5EF4-FFF2-40B4-BE49-F238E27FC236}">
                  <a16:creationId xmlns:a16="http://schemas.microsoft.com/office/drawing/2014/main" id="{C495104A-F915-4B0C-961E-EF42EEA3C8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6">
              <a:extLst>
                <a:ext uri="{FF2B5EF4-FFF2-40B4-BE49-F238E27FC236}">
                  <a16:creationId xmlns:a16="http://schemas.microsoft.com/office/drawing/2014/main" id="{6A51DB3B-303A-4D1F-A5E4-A76D700245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7">
              <a:extLst>
                <a:ext uri="{FF2B5EF4-FFF2-40B4-BE49-F238E27FC236}">
                  <a16:creationId xmlns:a16="http://schemas.microsoft.com/office/drawing/2014/main" id="{E2E2D34A-EEA4-4A9C-81F3-B794F5CEFE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8B3BECFC-710D-46F1-96FF-B5371F927C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9">
              <a:extLst>
                <a:ext uri="{FF2B5EF4-FFF2-40B4-BE49-F238E27FC236}">
                  <a16:creationId xmlns:a16="http://schemas.microsoft.com/office/drawing/2014/main" id="{90665531-8DF2-4759-B8DB-FEF6D91D48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40">
              <a:extLst>
                <a:ext uri="{FF2B5EF4-FFF2-40B4-BE49-F238E27FC236}">
                  <a16:creationId xmlns:a16="http://schemas.microsoft.com/office/drawing/2014/main" id="{26F566F5-E589-4F94-81DD-DD2CA39F85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1">
              <a:extLst>
                <a:ext uri="{FF2B5EF4-FFF2-40B4-BE49-F238E27FC236}">
                  <a16:creationId xmlns:a16="http://schemas.microsoft.com/office/drawing/2014/main" id="{AD2F1B90-FBA5-468A-ADE5-6AF4A84870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2">
              <a:extLst>
                <a:ext uri="{FF2B5EF4-FFF2-40B4-BE49-F238E27FC236}">
                  <a16:creationId xmlns:a16="http://schemas.microsoft.com/office/drawing/2014/main" id="{2FD588FF-B434-4865-9645-F295045E86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3">
              <a:extLst>
                <a:ext uri="{FF2B5EF4-FFF2-40B4-BE49-F238E27FC236}">
                  <a16:creationId xmlns:a16="http://schemas.microsoft.com/office/drawing/2014/main" id="{19302DA6-B22F-4EF5-A69A-ABD9063A84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4">
              <a:extLst>
                <a:ext uri="{FF2B5EF4-FFF2-40B4-BE49-F238E27FC236}">
                  <a16:creationId xmlns:a16="http://schemas.microsoft.com/office/drawing/2014/main" id="{FE7EC85F-4555-4FCA-8CCD-19C42F488E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5">
              <a:extLst>
                <a:ext uri="{FF2B5EF4-FFF2-40B4-BE49-F238E27FC236}">
                  <a16:creationId xmlns:a16="http://schemas.microsoft.com/office/drawing/2014/main" id="{1962168F-4DE0-46A6-8EFD-C4A1BA3751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7B9E10B1-1CAA-4E4C-B256-1BA034A292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7">
              <a:extLst>
                <a:ext uri="{FF2B5EF4-FFF2-40B4-BE49-F238E27FC236}">
                  <a16:creationId xmlns:a16="http://schemas.microsoft.com/office/drawing/2014/main" id="{A8D8148A-C053-4A37-844E-75EF041690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8">
              <a:extLst>
                <a:ext uri="{FF2B5EF4-FFF2-40B4-BE49-F238E27FC236}">
                  <a16:creationId xmlns:a16="http://schemas.microsoft.com/office/drawing/2014/main" id="{A20CEF9E-743B-4F98-9FF0-EBBBC4FEB2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9">
              <a:extLst>
                <a:ext uri="{FF2B5EF4-FFF2-40B4-BE49-F238E27FC236}">
                  <a16:creationId xmlns:a16="http://schemas.microsoft.com/office/drawing/2014/main" id="{B790B20E-FD43-462D-8007-EC2B15D8FC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3DCCF01C-7444-4B23-BDF1-D8027642EA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9C1F7A58-7A43-4EF6-8310-FC2223E349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CFADC32E-9FC7-4E6E-842D-E7A407A371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D5B27FA2-8D3C-408A-9480-A049E6D384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1FE7A3D8-FB06-4617-BFC5-9D2DCCA8AB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:a16="http://schemas.microsoft.com/office/drawing/2014/main" id="{465E4A38-A19E-4A38-8E8A-A82D12FA56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:a16="http://schemas.microsoft.com/office/drawing/2014/main" id="{A1F24538-62EE-43F6-AFF0-9E5AC6235F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7">
              <a:extLst>
                <a:ext uri="{FF2B5EF4-FFF2-40B4-BE49-F238E27FC236}">
                  <a16:creationId xmlns:a16="http://schemas.microsoft.com/office/drawing/2014/main" id="{E45D68DF-3FB9-4397-9E42-B8F0FD2CBC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8">
              <a:extLst>
                <a:ext uri="{FF2B5EF4-FFF2-40B4-BE49-F238E27FC236}">
                  <a16:creationId xmlns:a16="http://schemas.microsoft.com/office/drawing/2014/main" id="{A559BEA7-D8F9-48FE-8B9C-D2CC236311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9">
              <a:extLst>
                <a:ext uri="{FF2B5EF4-FFF2-40B4-BE49-F238E27FC236}">
                  <a16:creationId xmlns:a16="http://schemas.microsoft.com/office/drawing/2014/main" id="{00C3857F-D388-4662-B791-624CEA2D4E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60">
              <a:extLst>
                <a:ext uri="{FF2B5EF4-FFF2-40B4-BE49-F238E27FC236}">
                  <a16:creationId xmlns:a16="http://schemas.microsoft.com/office/drawing/2014/main" id="{509EDC47-72F4-4A73-A0DC-EFEEA7F78B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1">
              <a:extLst>
                <a:ext uri="{FF2B5EF4-FFF2-40B4-BE49-F238E27FC236}">
                  <a16:creationId xmlns:a16="http://schemas.microsoft.com/office/drawing/2014/main" id="{82FD3E03-FA3C-47B4-A46E-1FDBD51C45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2">
              <a:extLst>
                <a:ext uri="{FF2B5EF4-FFF2-40B4-BE49-F238E27FC236}">
                  <a16:creationId xmlns:a16="http://schemas.microsoft.com/office/drawing/2014/main" id="{B71695B0-B6B0-40D5-8FAF-58EC726C64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6725A7B3-05B9-43EC-BD6A-2951B7878023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34594" t="-16266" r="-34594" b="-1626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3" name="Text Placeholder 140">
            <a:extLst>
              <a:ext uri="{FF2B5EF4-FFF2-40B4-BE49-F238E27FC236}">
                <a16:creationId xmlns:a16="http://schemas.microsoft.com/office/drawing/2014/main" id="{3AF26A12-2ED5-4400-ADF5-846B94638FB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79" name="Text Placeholder 135">
            <a:extLst>
              <a:ext uri="{FF2B5EF4-FFF2-40B4-BE49-F238E27FC236}">
                <a16:creationId xmlns:a16="http://schemas.microsoft.com/office/drawing/2014/main" id="{EDA5586F-18E7-4601-96CA-50CD2AA81EC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6385034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icture Placeholder 74">
            <a:extLst>
              <a:ext uri="{FF2B5EF4-FFF2-40B4-BE49-F238E27FC236}">
                <a16:creationId xmlns:a16="http://schemas.microsoft.com/office/drawing/2014/main" id="{3E2304DD-D55D-458E-8153-0D330BDFEFF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1"/>
            <a:ext cx="12204000" cy="6857998"/>
          </a:xfrm>
          <a:solidFill>
            <a:schemeClr val="bg1">
              <a:lumMod val="85000"/>
            </a:schemeClr>
          </a:solidFill>
        </p:spPr>
        <p:txBody>
          <a:bodyPr lIns="360000" tIns="360000" rIns="360000" bIns="360000">
            <a:normAutofit/>
          </a:bodyPr>
          <a:lstStyle>
            <a:lvl1pPr algn="r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 noProof="0"/>
          </a:p>
        </p:txBody>
      </p:sp>
      <p:sp>
        <p:nvSpPr>
          <p:cNvPr id="73" name="Subtitle 72">
            <a:extLst>
              <a:ext uri="{FF2B5EF4-FFF2-40B4-BE49-F238E27FC236}">
                <a16:creationId xmlns:a16="http://schemas.microsoft.com/office/drawing/2014/main" id="{2993D1DC-23D0-40CA-BA80-0CCA239AC61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0" y="0"/>
            <a:ext cx="5729283" cy="6857998"/>
          </a:xfrm>
          <a:custGeom>
            <a:avLst/>
            <a:gdLst>
              <a:gd name="connsiteX0" fmla="*/ 0 w 5729283"/>
              <a:gd name="connsiteY0" fmla="*/ 0 h 6857998"/>
              <a:gd name="connsiteX1" fmla="*/ 4311112 w 5729283"/>
              <a:gd name="connsiteY1" fmla="*/ 0 h 6857998"/>
              <a:gd name="connsiteX2" fmla="*/ 5729283 w 5729283"/>
              <a:gd name="connsiteY2" fmla="*/ 5316930 h 6857998"/>
              <a:gd name="connsiteX3" fmla="*/ 0 w 5729283"/>
              <a:gd name="connsiteY3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29283" h="6857998">
                <a:moveTo>
                  <a:pt x="0" y="0"/>
                </a:moveTo>
                <a:lnTo>
                  <a:pt x="4311112" y="0"/>
                </a:lnTo>
                <a:lnTo>
                  <a:pt x="5729283" y="5316930"/>
                </a:lnTo>
                <a:lnTo>
                  <a:pt x="0" y="6857998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</p:spPr>
        <p:txBody>
          <a:bodyPr wrap="square" lIns="576000" tIns="2484000" rIns="1404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137" name="Text Placeholder 135">
            <a:extLst>
              <a:ext uri="{FF2B5EF4-FFF2-40B4-BE49-F238E27FC236}">
                <a16:creationId xmlns:a16="http://schemas.microsoft.com/office/drawing/2014/main" id="{081B6B67-7D18-4A84-A9C8-F8EB715A3FB3}"/>
              </a:ext>
            </a:extLst>
          </p:cNvPr>
          <p:cNvSpPr>
            <a:spLocks noGrp="1" noChangeAspect="1"/>
          </p:cNvSpPr>
          <p:nvPr>
            <p:ph type="body" sz="quarter" idx="14" hasCustomPrompt="1"/>
          </p:nvPr>
        </p:nvSpPr>
        <p:spPr>
          <a:xfrm>
            <a:off x="607255" y="616633"/>
            <a:ext cx="1440000" cy="1440000"/>
          </a:xfr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>
              <a:defRPr sz="200">
                <a:solidFill>
                  <a:schemeClr val="tx2"/>
                </a:solidFill>
              </a:defRPr>
            </a:lvl1pPr>
            <a:lvl2pPr marL="0" indent="0">
              <a:defRPr sz="200">
                <a:solidFill>
                  <a:schemeClr val="tx2"/>
                </a:solidFill>
              </a:defRPr>
            </a:lvl2pPr>
            <a:lvl3pPr marL="0" indent="0">
              <a:defRPr sz="200">
                <a:solidFill>
                  <a:schemeClr val="tx2"/>
                </a:solidFill>
              </a:defRPr>
            </a:lvl3pPr>
            <a:lvl4pPr>
              <a:defRPr sz="200">
                <a:solidFill>
                  <a:schemeClr val="tx2"/>
                </a:solidFill>
              </a:defRPr>
            </a:lvl4pPr>
            <a:lvl5pPr>
              <a:defRPr sz="200">
                <a:solidFill>
                  <a:schemeClr val="tx2"/>
                </a:solidFill>
              </a:defRPr>
            </a:lvl5pPr>
            <a:lvl6pPr>
              <a:defRPr sz="200">
                <a:solidFill>
                  <a:schemeClr val="tx2"/>
                </a:solidFill>
              </a:defRPr>
            </a:lvl6pPr>
            <a:lvl7pPr>
              <a:defRPr sz="200">
                <a:solidFill>
                  <a:schemeClr val="tx2"/>
                </a:solidFill>
              </a:defRPr>
            </a:lvl7pPr>
            <a:lvl8pPr>
              <a:defRPr sz="200">
                <a:solidFill>
                  <a:schemeClr val="tx2"/>
                </a:solidFill>
              </a:defRPr>
            </a:lvl8pPr>
            <a:lvl9pPr>
              <a:defRPr sz="2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/>
              <a:t>       </a:t>
            </a:r>
          </a:p>
        </p:txBody>
      </p:sp>
      <p:sp>
        <p:nvSpPr>
          <p:cNvPr id="139" name="Text Placeholder 140">
            <a:extLst>
              <a:ext uri="{FF2B5EF4-FFF2-40B4-BE49-F238E27FC236}">
                <a16:creationId xmlns:a16="http://schemas.microsoft.com/office/drawing/2014/main" id="{57544754-61DA-4535-96B6-21D24A61885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0063" y="5265337"/>
            <a:ext cx="356711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8" name="Text Placeholder 135">
            <a:extLst>
              <a:ext uri="{FF2B5EF4-FFF2-40B4-BE49-F238E27FC236}">
                <a16:creationId xmlns:a16="http://schemas.microsoft.com/office/drawing/2014/main" id="{08BE5594-C448-4AC9-B08C-E09264A1634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7255" y="52093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114439700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Discov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3AFBB0F5-5EB0-405F-9812-3F6111C207C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</p:grpSpPr>
        <p:sp>
          <p:nvSpPr>
            <p:cNvPr id="72" name="AutoShape 3">
              <a:extLst>
                <a:ext uri="{FF2B5EF4-FFF2-40B4-BE49-F238E27FC236}">
                  <a16:creationId xmlns:a16="http://schemas.microsoft.com/office/drawing/2014/main" id="{EE348DCA-F65E-472C-8E94-01A3FE818BC6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3" name="Rectangle 5">
              <a:extLst>
                <a:ext uri="{FF2B5EF4-FFF2-40B4-BE49-F238E27FC236}">
                  <a16:creationId xmlns:a16="http://schemas.microsoft.com/office/drawing/2014/main" id="{43ED83A1-CC4D-42EA-8ABE-37ED66A6485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C14D3AFF-4015-4ADB-AB21-B4EADD0CA3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338B28A6-DBB6-499A-9175-D30CDBFB65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8">
              <a:extLst>
                <a:ext uri="{FF2B5EF4-FFF2-40B4-BE49-F238E27FC236}">
                  <a16:creationId xmlns:a16="http://schemas.microsoft.com/office/drawing/2014/main" id="{B4F42473-3AD2-48CF-9DF2-688A050792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4CFCC169-6EE2-4286-8FE4-D99450A443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9D240A6C-65D8-4404-BD21-34BFC830B9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1">
              <a:extLst>
                <a:ext uri="{FF2B5EF4-FFF2-40B4-BE49-F238E27FC236}">
                  <a16:creationId xmlns:a16="http://schemas.microsoft.com/office/drawing/2014/main" id="{D2693798-E801-4A01-899D-3526F4E679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285079AC-870B-48A5-93B9-BCEBA2C149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3">
              <a:extLst>
                <a:ext uri="{FF2B5EF4-FFF2-40B4-BE49-F238E27FC236}">
                  <a16:creationId xmlns:a16="http://schemas.microsoft.com/office/drawing/2014/main" id="{999F3F9A-C895-4189-8520-0793CCCD0B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4">
              <a:extLst>
                <a:ext uri="{FF2B5EF4-FFF2-40B4-BE49-F238E27FC236}">
                  <a16:creationId xmlns:a16="http://schemas.microsoft.com/office/drawing/2014/main" id="{5161D696-7B40-4240-8A0E-23B94BADBC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5">
              <a:extLst>
                <a:ext uri="{FF2B5EF4-FFF2-40B4-BE49-F238E27FC236}">
                  <a16:creationId xmlns:a16="http://schemas.microsoft.com/office/drawing/2014/main" id="{4C75893E-D358-44AC-A3CF-2EED9778A4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7637E8F0-D81C-476F-8F8E-D9920CB899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871A423F-334B-41DD-AB12-69F4222E2B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F58C111E-E1E0-495A-B19E-19C23BC04A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C13C60D4-33A1-4116-A310-C2D5DDC4EE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A48538EB-0D4D-49B9-BDCF-9D922353F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Rectangle 21">
              <a:extLst>
                <a:ext uri="{FF2B5EF4-FFF2-40B4-BE49-F238E27FC236}">
                  <a16:creationId xmlns:a16="http://schemas.microsoft.com/office/drawing/2014/main" id="{1487FAD7-88D3-4A87-99A7-7B072B555F4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2">
              <a:extLst>
                <a:ext uri="{FF2B5EF4-FFF2-40B4-BE49-F238E27FC236}">
                  <a16:creationId xmlns:a16="http://schemas.microsoft.com/office/drawing/2014/main" id="{8914B577-98F3-43EF-BC4A-E7588E200C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3">
              <a:extLst>
                <a:ext uri="{FF2B5EF4-FFF2-40B4-BE49-F238E27FC236}">
                  <a16:creationId xmlns:a16="http://schemas.microsoft.com/office/drawing/2014/main" id="{B5308D54-22FE-4DA7-BC01-ED460072EF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4">
              <a:extLst>
                <a:ext uri="{FF2B5EF4-FFF2-40B4-BE49-F238E27FC236}">
                  <a16:creationId xmlns:a16="http://schemas.microsoft.com/office/drawing/2014/main" id="{3A60EE4F-D706-499A-8872-B156049D5B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5">
              <a:extLst>
                <a:ext uri="{FF2B5EF4-FFF2-40B4-BE49-F238E27FC236}">
                  <a16:creationId xmlns:a16="http://schemas.microsoft.com/office/drawing/2014/main" id="{3EAF6B99-79B4-43B1-842F-B1AFF0CC1E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26">
              <a:extLst>
                <a:ext uri="{FF2B5EF4-FFF2-40B4-BE49-F238E27FC236}">
                  <a16:creationId xmlns:a16="http://schemas.microsoft.com/office/drawing/2014/main" id="{6C79F926-94C7-4522-9614-397593F62E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27">
              <a:extLst>
                <a:ext uri="{FF2B5EF4-FFF2-40B4-BE49-F238E27FC236}">
                  <a16:creationId xmlns:a16="http://schemas.microsoft.com/office/drawing/2014/main" id="{FDD151CA-6BF4-4036-98ED-05B831B530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28">
              <a:extLst>
                <a:ext uri="{FF2B5EF4-FFF2-40B4-BE49-F238E27FC236}">
                  <a16:creationId xmlns:a16="http://schemas.microsoft.com/office/drawing/2014/main" id="{AB448DEB-E490-4038-8414-1A68B9109C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524059C3-D356-4C34-9C06-DD896588BF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247D07C2-EC7B-4730-92FA-6B8D84B80D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5D6F08FA-2532-4558-9602-AF1744F99F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E685EBE7-869E-41B0-BCD8-FF537CBD5C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4">
              <a:extLst>
                <a:ext uri="{FF2B5EF4-FFF2-40B4-BE49-F238E27FC236}">
                  <a16:creationId xmlns:a16="http://schemas.microsoft.com/office/drawing/2014/main" id="{C3AB8B41-7BD9-44AA-B986-74D53C9AF3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5">
              <a:extLst>
                <a:ext uri="{FF2B5EF4-FFF2-40B4-BE49-F238E27FC236}">
                  <a16:creationId xmlns:a16="http://schemas.microsoft.com/office/drawing/2014/main" id="{EDE8817E-73C2-4561-8428-03CCAFF40C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36">
              <a:extLst>
                <a:ext uri="{FF2B5EF4-FFF2-40B4-BE49-F238E27FC236}">
                  <a16:creationId xmlns:a16="http://schemas.microsoft.com/office/drawing/2014/main" id="{AF8224B5-9A1C-4DFC-9A81-E5FD62FB56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37">
              <a:extLst>
                <a:ext uri="{FF2B5EF4-FFF2-40B4-BE49-F238E27FC236}">
                  <a16:creationId xmlns:a16="http://schemas.microsoft.com/office/drawing/2014/main" id="{1C2A9587-67A6-4716-977B-862BFA82E6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495A0897-65A5-4410-A4A7-BD794D83CD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39">
              <a:extLst>
                <a:ext uri="{FF2B5EF4-FFF2-40B4-BE49-F238E27FC236}">
                  <a16:creationId xmlns:a16="http://schemas.microsoft.com/office/drawing/2014/main" id="{7E97296E-EB49-46E9-8E93-4AA5F3E541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0">
              <a:extLst>
                <a:ext uri="{FF2B5EF4-FFF2-40B4-BE49-F238E27FC236}">
                  <a16:creationId xmlns:a16="http://schemas.microsoft.com/office/drawing/2014/main" id="{2F3461FC-DD4F-4CA4-B2A8-7F4F566F61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1">
              <a:extLst>
                <a:ext uri="{FF2B5EF4-FFF2-40B4-BE49-F238E27FC236}">
                  <a16:creationId xmlns:a16="http://schemas.microsoft.com/office/drawing/2014/main" id="{8908A0F4-A93F-4BE5-8463-B36A8039B5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2">
              <a:extLst>
                <a:ext uri="{FF2B5EF4-FFF2-40B4-BE49-F238E27FC236}">
                  <a16:creationId xmlns:a16="http://schemas.microsoft.com/office/drawing/2014/main" id="{24D30A92-E7FF-424A-B0A9-AC7FE32E77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3">
              <a:extLst>
                <a:ext uri="{FF2B5EF4-FFF2-40B4-BE49-F238E27FC236}">
                  <a16:creationId xmlns:a16="http://schemas.microsoft.com/office/drawing/2014/main" id="{B2A95380-ABEE-40CA-BBE5-1E3411D8CD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4">
              <a:extLst>
                <a:ext uri="{FF2B5EF4-FFF2-40B4-BE49-F238E27FC236}">
                  <a16:creationId xmlns:a16="http://schemas.microsoft.com/office/drawing/2014/main" id="{25364CF1-47E1-42AA-B408-1241E63E8C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5">
              <a:extLst>
                <a:ext uri="{FF2B5EF4-FFF2-40B4-BE49-F238E27FC236}">
                  <a16:creationId xmlns:a16="http://schemas.microsoft.com/office/drawing/2014/main" id="{722A9A6F-E73A-4E34-A53F-A559E043C3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46">
              <a:extLst>
                <a:ext uri="{FF2B5EF4-FFF2-40B4-BE49-F238E27FC236}">
                  <a16:creationId xmlns:a16="http://schemas.microsoft.com/office/drawing/2014/main" id="{7DC776F1-D1BF-4756-9B11-A3922DD28A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47">
              <a:extLst>
                <a:ext uri="{FF2B5EF4-FFF2-40B4-BE49-F238E27FC236}">
                  <a16:creationId xmlns:a16="http://schemas.microsoft.com/office/drawing/2014/main" id="{F702349C-C6E4-46A5-8802-BB88DD4BE2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48">
              <a:extLst>
                <a:ext uri="{FF2B5EF4-FFF2-40B4-BE49-F238E27FC236}">
                  <a16:creationId xmlns:a16="http://schemas.microsoft.com/office/drawing/2014/main" id="{346BC6D5-9E5A-4B92-9611-F9D07EF485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49">
              <a:extLst>
                <a:ext uri="{FF2B5EF4-FFF2-40B4-BE49-F238E27FC236}">
                  <a16:creationId xmlns:a16="http://schemas.microsoft.com/office/drawing/2014/main" id="{2A9DF814-73D8-4894-8B96-23B40E6E90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0">
              <a:extLst>
                <a:ext uri="{FF2B5EF4-FFF2-40B4-BE49-F238E27FC236}">
                  <a16:creationId xmlns:a16="http://schemas.microsoft.com/office/drawing/2014/main" id="{58C1703B-88EC-4C9F-B827-837D126B61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1">
              <a:extLst>
                <a:ext uri="{FF2B5EF4-FFF2-40B4-BE49-F238E27FC236}">
                  <a16:creationId xmlns:a16="http://schemas.microsoft.com/office/drawing/2014/main" id="{7589E396-ADCF-4596-8DE4-4379AFCE7E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2">
              <a:extLst>
                <a:ext uri="{FF2B5EF4-FFF2-40B4-BE49-F238E27FC236}">
                  <a16:creationId xmlns:a16="http://schemas.microsoft.com/office/drawing/2014/main" id="{C49FDA79-CF20-4CA4-9EC3-273E88B10C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3">
              <a:extLst>
                <a:ext uri="{FF2B5EF4-FFF2-40B4-BE49-F238E27FC236}">
                  <a16:creationId xmlns:a16="http://schemas.microsoft.com/office/drawing/2014/main" id="{EAF66CB7-8F32-4F0C-B5A2-11A6143DA7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4">
              <a:extLst>
                <a:ext uri="{FF2B5EF4-FFF2-40B4-BE49-F238E27FC236}">
                  <a16:creationId xmlns:a16="http://schemas.microsoft.com/office/drawing/2014/main" id="{DD4F44F0-927E-4351-9C37-2EE63B71F0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5">
              <a:extLst>
                <a:ext uri="{FF2B5EF4-FFF2-40B4-BE49-F238E27FC236}">
                  <a16:creationId xmlns:a16="http://schemas.microsoft.com/office/drawing/2014/main" id="{92AC303A-678D-4707-A16F-2DA1A07D9D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56">
              <a:extLst>
                <a:ext uri="{FF2B5EF4-FFF2-40B4-BE49-F238E27FC236}">
                  <a16:creationId xmlns:a16="http://schemas.microsoft.com/office/drawing/2014/main" id="{4BCFC9F6-3BBE-4394-851E-3738C7D6EB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57">
              <a:extLst>
                <a:ext uri="{FF2B5EF4-FFF2-40B4-BE49-F238E27FC236}">
                  <a16:creationId xmlns:a16="http://schemas.microsoft.com/office/drawing/2014/main" id="{D4997C90-4986-45C1-9DAC-A5D26B02F3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58">
              <a:extLst>
                <a:ext uri="{FF2B5EF4-FFF2-40B4-BE49-F238E27FC236}">
                  <a16:creationId xmlns:a16="http://schemas.microsoft.com/office/drawing/2014/main" id="{ACC13E25-4EE3-4A63-B0AF-2162BB78EC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8" name="Freeform 59">
              <a:extLst>
                <a:ext uri="{FF2B5EF4-FFF2-40B4-BE49-F238E27FC236}">
                  <a16:creationId xmlns:a16="http://schemas.microsoft.com/office/drawing/2014/main" id="{87AA0A80-577E-43A6-B738-0BAFE7F7B4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9" name="Freeform 60">
              <a:extLst>
                <a:ext uri="{FF2B5EF4-FFF2-40B4-BE49-F238E27FC236}">
                  <a16:creationId xmlns:a16="http://schemas.microsoft.com/office/drawing/2014/main" id="{3DBFF628-46A4-41BD-9FA9-3D4418E866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0" name="Freeform 61">
              <a:extLst>
                <a:ext uri="{FF2B5EF4-FFF2-40B4-BE49-F238E27FC236}">
                  <a16:creationId xmlns:a16="http://schemas.microsoft.com/office/drawing/2014/main" id="{D6413240-42B4-45DB-BBA2-56A1CDBD3C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1" name="Freeform 62">
              <a:extLst>
                <a:ext uri="{FF2B5EF4-FFF2-40B4-BE49-F238E27FC236}">
                  <a16:creationId xmlns:a16="http://schemas.microsoft.com/office/drawing/2014/main" id="{8AAB2B20-3978-4858-9836-C1351201A6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C553431B-6092-48C5-AD7C-F30516D7A383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79808" t="-43218" r="-79808" b="-4321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2" name="Text Placeholder 140">
            <a:extLst>
              <a:ext uri="{FF2B5EF4-FFF2-40B4-BE49-F238E27FC236}">
                <a16:creationId xmlns:a16="http://schemas.microsoft.com/office/drawing/2014/main" id="{B4389B36-E541-48E7-A912-C35EE13572D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2BA1EDDF-3973-431D-958F-640EC310C4D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119957189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Fluid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3AFBB0F5-5EB0-405F-9812-3F6111C207C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</p:grpSpPr>
        <p:sp>
          <p:nvSpPr>
            <p:cNvPr id="72" name="AutoShape 3">
              <a:extLst>
                <a:ext uri="{FF2B5EF4-FFF2-40B4-BE49-F238E27FC236}">
                  <a16:creationId xmlns:a16="http://schemas.microsoft.com/office/drawing/2014/main" id="{EE348DCA-F65E-472C-8E94-01A3FE818BC6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3" name="Rectangle 5">
              <a:extLst>
                <a:ext uri="{FF2B5EF4-FFF2-40B4-BE49-F238E27FC236}">
                  <a16:creationId xmlns:a16="http://schemas.microsoft.com/office/drawing/2014/main" id="{43ED83A1-CC4D-42EA-8ABE-37ED66A6485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C14D3AFF-4015-4ADB-AB21-B4EADD0CA3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338B28A6-DBB6-499A-9175-D30CDBFB65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8">
              <a:extLst>
                <a:ext uri="{FF2B5EF4-FFF2-40B4-BE49-F238E27FC236}">
                  <a16:creationId xmlns:a16="http://schemas.microsoft.com/office/drawing/2014/main" id="{B4F42473-3AD2-48CF-9DF2-688A050792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4CFCC169-6EE2-4286-8FE4-D99450A443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9D240A6C-65D8-4404-BD21-34BFC830B9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1">
              <a:extLst>
                <a:ext uri="{FF2B5EF4-FFF2-40B4-BE49-F238E27FC236}">
                  <a16:creationId xmlns:a16="http://schemas.microsoft.com/office/drawing/2014/main" id="{D2693798-E801-4A01-899D-3526F4E679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285079AC-870B-48A5-93B9-BCEBA2C149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3">
              <a:extLst>
                <a:ext uri="{FF2B5EF4-FFF2-40B4-BE49-F238E27FC236}">
                  <a16:creationId xmlns:a16="http://schemas.microsoft.com/office/drawing/2014/main" id="{999F3F9A-C895-4189-8520-0793CCCD0B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4">
              <a:extLst>
                <a:ext uri="{FF2B5EF4-FFF2-40B4-BE49-F238E27FC236}">
                  <a16:creationId xmlns:a16="http://schemas.microsoft.com/office/drawing/2014/main" id="{5161D696-7B40-4240-8A0E-23B94BADBC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5">
              <a:extLst>
                <a:ext uri="{FF2B5EF4-FFF2-40B4-BE49-F238E27FC236}">
                  <a16:creationId xmlns:a16="http://schemas.microsoft.com/office/drawing/2014/main" id="{4C75893E-D358-44AC-A3CF-2EED9778A4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7637E8F0-D81C-476F-8F8E-D9920CB899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871A423F-334B-41DD-AB12-69F4222E2B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F58C111E-E1E0-495A-B19E-19C23BC04A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C13C60D4-33A1-4116-A310-C2D5DDC4EE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A48538EB-0D4D-49B9-BDCF-9D922353F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Rectangle 21">
              <a:extLst>
                <a:ext uri="{FF2B5EF4-FFF2-40B4-BE49-F238E27FC236}">
                  <a16:creationId xmlns:a16="http://schemas.microsoft.com/office/drawing/2014/main" id="{1487FAD7-88D3-4A87-99A7-7B072B555F4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2">
              <a:extLst>
                <a:ext uri="{FF2B5EF4-FFF2-40B4-BE49-F238E27FC236}">
                  <a16:creationId xmlns:a16="http://schemas.microsoft.com/office/drawing/2014/main" id="{8914B577-98F3-43EF-BC4A-E7588E200C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3">
              <a:extLst>
                <a:ext uri="{FF2B5EF4-FFF2-40B4-BE49-F238E27FC236}">
                  <a16:creationId xmlns:a16="http://schemas.microsoft.com/office/drawing/2014/main" id="{B5308D54-22FE-4DA7-BC01-ED460072EF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4">
              <a:extLst>
                <a:ext uri="{FF2B5EF4-FFF2-40B4-BE49-F238E27FC236}">
                  <a16:creationId xmlns:a16="http://schemas.microsoft.com/office/drawing/2014/main" id="{3A60EE4F-D706-499A-8872-B156049D5B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5">
              <a:extLst>
                <a:ext uri="{FF2B5EF4-FFF2-40B4-BE49-F238E27FC236}">
                  <a16:creationId xmlns:a16="http://schemas.microsoft.com/office/drawing/2014/main" id="{3EAF6B99-79B4-43B1-842F-B1AFF0CC1E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26">
              <a:extLst>
                <a:ext uri="{FF2B5EF4-FFF2-40B4-BE49-F238E27FC236}">
                  <a16:creationId xmlns:a16="http://schemas.microsoft.com/office/drawing/2014/main" id="{6C79F926-94C7-4522-9614-397593F62E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27">
              <a:extLst>
                <a:ext uri="{FF2B5EF4-FFF2-40B4-BE49-F238E27FC236}">
                  <a16:creationId xmlns:a16="http://schemas.microsoft.com/office/drawing/2014/main" id="{FDD151CA-6BF4-4036-98ED-05B831B530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28">
              <a:extLst>
                <a:ext uri="{FF2B5EF4-FFF2-40B4-BE49-F238E27FC236}">
                  <a16:creationId xmlns:a16="http://schemas.microsoft.com/office/drawing/2014/main" id="{AB448DEB-E490-4038-8414-1A68B9109C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524059C3-D356-4C34-9C06-DD896588BF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247D07C2-EC7B-4730-92FA-6B8D84B80D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5D6F08FA-2532-4558-9602-AF1744F99F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E685EBE7-869E-41B0-BCD8-FF537CBD5C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4">
              <a:extLst>
                <a:ext uri="{FF2B5EF4-FFF2-40B4-BE49-F238E27FC236}">
                  <a16:creationId xmlns:a16="http://schemas.microsoft.com/office/drawing/2014/main" id="{C3AB8B41-7BD9-44AA-B986-74D53C9AF3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5">
              <a:extLst>
                <a:ext uri="{FF2B5EF4-FFF2-40B4-BE49-F238E27FC236}">
                  <a16:creationId xmlns:a16="http://schemas.microsoft.com/office/drawing/2014/main" id="{EDE8817E-73C2-4561-8428-03CCAFF40C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36">
              <a:extLst>
                <a:ext uri="{FF2B5EF4-FFF2-40B4-BE49-F238E27FC236}">
                  <a16:creationId xmlns:a16="http://schemas.microsoft.com/office/drawing/2014/main" id="{AF8224B5-9A1C-4DFC-9A81-E5FD62FB56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37">
              <a:extLst>
                <a:ext uri="{FF2B5EF4-FFF2-40B4-BE49-F238E27FC236}">
                  <a16:creationId xmlns:a16="http://schemas.microsoft.com/office/drawing/2014/main" id="{1C2A9587-67A6-4716-977B-862BFA82E6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495A0897-65A5-4410-A4A7-BD794D83CD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39">
              <a:extLst>
                <a:ext uri="{FF2B5EF4-FFF2-40B4-BE49-F238E27FC236}">
                  <a16:creationId xmlns:a16="http://schemas.microsoft.com/office/drawing/2014/main" id="{7E97296E-EB49-46E9-8E93-4AA5F3E541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0">
              <a:extLst>
                <a:ext uri="{FF2B5EF4-FFF2-40B4-BE49-F238E27FC236}">
                  <a16:creationId xmlns:a16="http://schemas.microsoft.com/office/drawing/2014/main" id="{2F3461FC-DD4F-4CA4-B2A8-7F4F566F61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1">
              <a:extLst>
                <a:ext uri="{FF2B5EF4-FFF2-40B4-BE49-F238E27FC236}">
                  <a16:creationId xmlns:a16="http://schemas.microsoft.com/office/drawing/2014/main" id="{8908A0F4-A93F-4BE5-8463-B36A8039B5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2">
              <a:extLst>
                <a:ext uri="{FF2B5EF4-FFF2-40B4-BE49-F238E27FC236}">
                  <a16:creationId xmlns:a16="http://schemas.microsoft.com/office/drawing/2014/main" id="{24D30A92-E7FF-424A-B0A9-AC7FE32E77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3">
              <a:extLst>
                <a:ext uri="{FF2B5EF4-FFF2-40B4-BE49-F238E27FC236}">
                  <a16:creationId xmlns:a16="http://schemas.microsoft.com/office/drawing/2014/main" id="{B2A95380-ABEE-40CA-BBE5-1E3411D8CD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4">
              <a:extLst>
                <a:ext uri="{FF2B5EF4-FFF2-40B4-BE49-F238E27FC236}">
                  <a16:creationId xmlns:a16="http://schemas.microsoft.com/office/drawing/2014/main" id="{25364CF1-47E1-42AA-B408-1241E63E8C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5">
              <a:extLst>
                <a:ext uri="{FF2B5EF4-FFF2-40B4-BE49-F238E27FC236}">
                  <a16:creationId xmlns:a16="http://schemas.microsoft.com/office/drawing/2014/main" id="{722A9A6F-E73A-4E34-A53F-A559E043C3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46">
              <a:extLst>
                <a:ext uri="{FF2B5EF4-FFF2-40B4-BE49-F238E27FC236}">
                  <a16:creationId xmlns:a16="http://schemas.microsoft.com/office/drawing/2014/main" id="{7DC776F1-D1BF-4756-9B11-A3922DD28A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47">
              <a:extLst>
                <a:ext uri="{FF2B5EF4-FFF2-40B4-BE49-F238E27FC236}">
                  <a16:creationId xmlns:a16="http://schemas.microsoft.com/office/drawing/2014/main" id="{F702349C-C6E4-46A5-8802-BB88DD4BE2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48">
              <a:extLst>
                <a:ext uri="{FF2B5EF4-FFF2-40B4-BE49-F238E27FC236}">
                  <a16:creationId xmlns:a16="http://schemas.microsoft.com/office/drawing/2014/main" id="{346BC6D5-9E5A-4B92-9611-F9D07EF485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49">
              <a:extLst>
                <a:ext uri="{FF2B5EF4-FFF2-40B4-BE49-F238E27FC236}">
                  <a16:creationId xmlns:a16="http://schemas.microsoft.com/office/drawing/2014/main" id="{2A9DF814-73D8-4894-8B96-23B40E6E90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0">
              <a:extLst>
                <a:ext uri="{FF2B5EF4-FFF2-40B4-BE49-F238E27FC236}">
                  <a16:creationId xmlns:a16="http://schemas.microsoft.com/office/drawing/2014/main" id="{58C1703B-88EC-4C9F-B827-837D126B61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1">
              <a:extLst>
                <a:ext uri="{FF2B5EF4-FFF2-40B4-BE49-F238E27FC236}">
                  <a16:creationId xmlns:a16="http://schemas.microsoft.com/office/drawing/2014/main" id="{7589E396-ADCF-4596-8DE4-4379AFCE7E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2">
              <a:extLst>
                <a:ext uri="{FF2B5EF4-FFF2-40B4-BE49-F238E27FC236}">
                  <a16:creationId xmlns:a16="http://schemas.microsoft.com/office/drawing/2014/main" id="{C49FDA79-CF20-4CA4-9EC3-273E88B10C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3">
              <a:extLst>
                <a:ext uri="{FF2B5EF4-FFF2-40B4-BE49-F238E27FC236}">
                  <a16:creationId xmlns:a16="http://schemas.microsoft.com/office/drawing/2014/main" id="{EAF66CB7-8F32-4F0C-B5A2-11A6143DA7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4">
              <a:extLst>
                <a:ext uri="{FF2B5EF4-FFF2-40B4-BE49-F238E27FC236}">
                  <a16:creationId xmlns:a16="http://schemas.microsoft.com/office/drawing/2014/main" id="{DD4F44F0-927E-4351-9C37-2EE63B71F0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5">
              <a:extLst>
                <a:ext uri="{FF2B5EF4-FFF2-40B4-BE49-F238E27FC236}">
                  <a16:creationId xmlns:a16="http://schemas.microsoft.com/office/drawing/2014/main" id="{92AC303A-678D-4707-A16F-2DA1A07D9D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56">
              <a:extLst>
                <a:ext uri="{FF2B5EF4-FFF2-40B4-BE49-F238E27FC236}">
                  <a16:creationId xmlns:a16="http://schemas.microsoft.com/office/drawing/2014/main" id="{4BCFC9F6-3BBE-4394-851E-3738C7D6EB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57">
              <a:extLst>
                <a:ext uri="{FF2B5EF4-FFF2-40B4-BE49-F238E27FC236}">
                  <a16:creationId xmlns:a16="http://schemas.microsoft.com/office/drawing/2014/main" id="{D4997C90-4986-45C1-9DAC-A5D26B02F3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58">
              <a:extLst>
                <a:ext uri="{FF2B5EF4-FFF2-40B4-BE49-F238E27FC236}">
                  <a16:creationId xmlns:a16="http://schemas.microsoft.com/office/drawing/2014/main" id="{ACC13E25-4EE3-4A63-B0AF-2162BB78EC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8" name="Freeform 59">
              <a:extLst>
                <a:ext uri="{FF2B5EF4-FFF2-40B4-BE49-F238E27FC236}">
                  <a16:creationId xmlns:a16="http://schemas.microsoft.com/office/drawing/2014/main" id="{87AA0A80-577E-43A6-B738-0BAFE7F7B4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9" name="Freeform 60">
              <a:extLst>
                <a:ext uri="{FF2B5EF4-FFF2-40B4-BE49-F238E27FC236}">
                  <a16:creationId xmlns:a16="http://schemas.microsoft.com/office/drawing/2014/main" id="{3DBFF628-46A4-41BD-9FA9-3D4418E866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0" name="Freeform 61">
              <a:extLst>
                <a:ext uri="{FF2B5EF4-FFF2-40B4-BE49-F238E27FC236}">
                  <a16:creationId xmlns:a16="http://schemas.microsoft.com/office/drawing/2014/main" id="{D6413240-42B4-45DB-BBA2-56A1CDBD3C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1" name="Freeform 62">
              <a:extLst>
                <a:ext uri="{FF2B5EF4-FFF2-40B4-BE49-F238E27FC236}">
                  <a16:creationId xmlns:a16="http://schemas.microsoft.com/office/drawing/2014/main" id="{8AAB2B20-3978-4858-9836-C1351201A6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86F4D0A5-6CC7-400E-9C3C-0694666F6F88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59425" t="-59426" r="-32309" b="-3230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3" name="Text Placeholder 140">
            <a:extLst>
              <a:ext uri="{FF2B5EF4-FFF2-40B4-BE49-F238E27FC236}">
                <a16:creationId xmlns:a16="http://schemas.microsoft.com/office/drawing/2014/main" id="{C8E1928D-065A-4AB1-9DF2-3C1374F8D11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E11A1BDE-E875-46F4-AFCD-40A30102811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396075915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Streng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3AFBB0F5-5EB0-405F-9812-3F6111C207C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</p:grpSpPr>
        <p:sp>
          <p:nvSpPr>
            <p:cNvPr id="72" name="AutoShape 3">
              <a:extLst>
                <a:ext uri="{FF2B5EF4-FFF2-40B4-BE49-F238E27FC236}">
                  <a16:creationId xmlns:a16="http://schemas.microsoft.com/office/drawing/2014/main" id="{EE348DCA-F65E-472C-8E94-01A3FE818BC6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3" name="Rectangle 5">
              <a:extLst>
                <a:ext uri="{FF2B5EF4-FFF2-40B4-BE49-F238E27FC236}">
                  <a16:creationId xmlns:a16="http://schemas.microsoft.com/office/drawing/2014/main" id="{43ED83A1-CC4D-42EA-8ABE-37ED66A6485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C14D3AFF-4015-4ADB-AB21-B4EADD0CA3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338B28A6-DBB6-499A-9175-D30CDBFB65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8">
              <a:extLst>
                <a:ext uri="{FF2B5EF4-FFF2-40B4-BE49-F238E27FC236}">
                  <a16:creationId xmlns:a16="http://schemas.microsoft.com/office/drawing/2014/main" id="{B4F42473-3AD2-48CF-9DF2-688A050792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4CFCC169-6EE2-4286-8FE4-D99450A443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9D240A6C-65D8-4404-BD21-34BFC830B9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1">
              <a:extLst>
                <a:ext uri="{FF2B5EF4-FFF2-40B4-BE49-F238E27FC236}">
                  <a16:creationId xmlns:a16="http://schemas.microsoft.com/office/drawing/2014/main" id="{D2693798-E801-4A01-899D-3526F4E679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285079AC-870B-48A5-93B9-BCEBA2C149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3">
              <a:extLst>
                <a:ext uri="{FF2B5EF4-FFF2-40B4-BE49-F238E27FC236}">
                  <a16:creationId xmlns:a16="http://schemas.microsoft.com/office/drawing/2014/main" id="{999F3F9A-C895-4189-8520-0793CCCD0B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4">
              <a:extLst>
                <a:ext uri="{FF2B5EF4-FFF2-40B4-BE49-F238E27FC236}">
                  <a16:creationId xmlns:a16="http://schemas.microsoft.com/office/drawing/2014/main" id="{5161D696-7B40-4240-8A0E-23B94BADBC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5">
              <a:extLst>
                <a:ext uri="{FF2B5EF4-FFF2-40B4-BE49-F238E27FC236}">
                  <a16:creationId xmlns:a16="http://schemas.microsoft.com/office/drawing/2014/main" id="{4C75893E-D358-44AC-A3CF-2EED9778A4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7637E8F0-D81C-476F-8F8E-D9920CB899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871A423F-334B-41DD-AB12-69F4222E2B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F58C111E-E1E0-495A-B19E-19C23BC04A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C13C60D4-33A1-4116-A310-C2D5DDC4EE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A48538EB-0D4D-49B9-BDCF-9D922353F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Rectangle 21">
              <a:extLst>
                <a:ext uri="{FF2B5EF4-FFF2-40B4-BE49-F238E27FC236}">
                  <a16:creationId xmlns:a16="http://schemas.microsoft.com/office/drawing/2014/main" id="{1487FAD7-88D3-4A87-99A7-7B072B555F4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2">
              <a:extLst>
                <a:ext uri="{FF2B5EF4-FFF2-40B4-BE49-F238E27FC236}">
                  <a16:creationId xmlns:a16="http://schemas.microsoft.com/office/drawing/2014/main" id="{8914B577-98F3-43EF-BC4A-E7588E200C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3">
              <a:extLst>
                <a:ext uri="{FF2B5EF4-FFF2-40B4-BE49-F238E27FC236}">
                  <a16:creationId xmlns:a16="http://schemas.microsoft.com/office/drawing/2014/main" id="{B5308D54-22FE-4DA7-BC01-ED460072EF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4">
              <a:extLst>
                <a:ext uri="{FF2B5EF4-FFF2-40B4-BE49-F238E27FC236}">
                  <a16:creationId xmlns:a16="http://schemas.microsoft.com/office/drawing/2014/main" id="{3A60EE4F-D706-499A-8872-B156049D5B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5">
              <a:extLst>
                <a:ext uri="{FF2B5EF4-FFF2-40B4-BE49-F238E27FC236}">
                  <a16:creationId xmlns:a16="http://schemas.microsoft.com/office/drawing/2014/main" id="{3EAF6B99-79B4-43B1-842F-B1AFF0CC1E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26">
              <a:extLst>
                <a:ext uri="{FF2B5EF4-FFF2-40B4-BE49-F238E27FC236}">
                  <a16:creationId xmlns:a16="http://schemas.microsoft.com/office/drawing/2014/main" id="{6C79F926-94C7-4522-9614-397593F62E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27">
              <a:extLst>
                <a:ext uri="{FF2B5EF4-FFF2-40B4-BE49-F238E27FC236}">
                  <a16:creationId xmlns:a16="http://schemas.microsoft.com/office/drawing/2014/main" id="{FDD151CA-6BF4-4036-98ED-05B831B530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28">
              <a:extLst>
                <a:ext uri="{FF2B5EF4-FFF2-40B4-BE49-F238E27FC236}">
                  <a16:creationId xmlns:a16="http://schemas.microsoft.com/office/drawing/2014/main" id="{AB448DEB-E490-4038-8414-1A68B9109C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524059C3-D356-4C34-9C06-DD896588BF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247D07C2-EC7B-4730-92FA-6B8D84B80D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5D6F08FA-2532-4558-9602-AF1744F99F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E685EBE7-869E-41B0-BCD8-FF537CBD5C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4">
              <a:extLst>
                <a:ext uri="{FF2B5EF4-FFF2-40B4-BE49-F238E27FC236}">
                  <a16:creationId xmlns:a16="http://schemas.microsoft.com/office/drawing/2014/main" id="{C3AB8B41-7BD9-44AA-B986-74D53C9AF3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5">
              <a:extLst>
                <a:ext uri="{FF2B5EF4-FFF2-40B4-BE49-F238E27FC236}">
                  <a16:creationId xmlns:a16="http://schemas.microsoft.com/office/drawing/2014/main" id="{EDE8817E-73C2-4561-8428-03CCAFF40C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36">
              <a:extLst>
                <a:ext uri="{FF2B5EF4-FFF2-40B4-BE49-F238E27FC236}">
                  <a16:creationId xmlns:a16="http://schemas.microsoft.com/office/drawing/2014/main" id="{AF8224B5-9A1C-4DFC-9A81-E5FD62FB56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37">
              <a:extLst>
                <a:ext uri="{FF2B5EF4-FFF2-40B4-BE49-F238E27FC236}">
                  <a16:creationId xmlns:a16="http://schemas.microsoft.com/office/drawing/2014/main" id="{1C2A9587-67A6-4716-977B-862BFA82E6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495A0897-65A5-4410-A4A7-BD794D83CD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39">
              <a:extLst>
                <a:ext uri="{FF2B5EF4-FFF2-40B4-BE49-F238E27FC236}">
                  <a16:creationId xmlns:a16="http://schemas.microsoft.com/office/drawing/2014/main" id="{7E97296E-EB49-46E9-8E93-4AA5F3E541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0">
              <a:extLst>
                <a:ext uri="{FF2B5EF4-FFF2-40B4-BE49-F238E27FC236}">
                  <a16:creationId xmlns:a16="http://schemas.microsoft.com/office/drawing/2014/main" id="{2F3461FC-DD4F-4CA4-B2A8-7F4F566F61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1">
              <a:extLst>
                <a:ext uri="{FF2B5EF4-FFF2-40B4-BE49-F238E27FC236}">
                  <a16:creationId xmlns:a16="http://schemas.microsoft.com/office/drawing/2014/main" id="{8908A0F4-A93F-4BE5-8463-B36A8039B5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2">
              <a:extLst>
                <a:ext uri="{FF2B5EF4-FFF2-40B4-BE49-F238E27FC236}">
                  <a16:creationId xmlns:a16="http://schemas.microsoft.com/office/drawing/2014/main" id="{24D30A92-E7FF-424A-B0A9-AC7FE32E77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3">
              <a:extLst>
                <a:ext uri="{FF2B5EF4-FFF2-40B4-BE49-F238E27FC236}">
                  <a16:creationId xmlns:a16="http://schemas.microsoft.com/office/drawing/2014/main" id="{B2A95380-ABEE-40CA-BBE5-1E3411D8CD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4">
              <a:extLst>
                <a:ext uri="{FF2B5EF4-FFF2-40B4-BE49-F238E27FC236}">
                  <a16:creationId xmlns:a16="http://schemas.microsoft.com/office/drawing/2014/main" id="{25364CF1-47E1-42AA-B408-1241E63E8C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5">
              <a:extLst>
                <a:ext uri="{FF2B5EF4-FFF2-40B4-BE49-F238E27FC236}">
                  <a16:creationId xmlns:a16="http://schemas.microsoft.com/office/drawing/2014/main" id="{722A9A6F-E73A-4E34-A53F-A559E043C3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46">
              <a:extLst>
                <a:ext uri="{FF2B5EF4-FFF2-40B4-BE49-F238E27FC236}">
                  <a16:creationId xmlns:a16="http://schemas.microsoft.com/office/drawing/2014/main" id="{7DC776F1-D1BF-4756-9B11-A3922DD28A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47">
              <a:extLst>
                <a:ext uri="{FF2B5EF4-FFF2-40B4-BE49-F238E27FC236}">
                  <a16:creationId xmlns:a16="http://schemas.microsoft.com/office/drawing/2014/main" id="{F702349C-C6E4-46A5-8802-BB88DD4BE2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48">
              <a:extLst>
                <a:ext uri="{FF2B5EF4-FFF2-40B4-BE49-F238E27FC236}">
                  <a16:creationId xmlns:a16="http://schemas.microsoft.com/office/drawing/2014/main" id="{346BC6D5-9E5A-4B92-9611-F9D07EF485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49">
              <a:extLst>
                <a:ext uri="{FF2B5EF4-FFF2-40B4-BE49-F238E27FC236}">
                  <a16:creationId xmlns:a16="http://schemas.microsoft.com/office/drawing/2014/main" id="{2A9DF814-73D8-4894-8B96-23B40E6E90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0">
              <a:extLst>
                <a:ext uri="{FF2B5EF4-FFF2-40B4-BE49-F238E27FC236}">
                  <a16:creationId xmlns:a16="http://schemas.microsoft.com/office/drawing/2014/main" id="{58C1703B-88EC-4C9F-B827-837D126B61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1">
              <a:extLst>
                <a:ext uri="{FF2B5EF4-FFF2-40B4-BE49-F238E27FC236}">
                  <a16:creationId xmlns:a16="http://schemas.microsoft.com/office/drawing/2014/main" id="{7589E396-ADCF-4596-8DE4-4379AFCE7E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2">
              <a:extLst>
                <a:ext uri="{FF2B5EF4-FFF2-40B4-BE49-F238E27FC236}">
                  <a16:creationId xmlns:a16="http://schemas.microsoft.com/office/drawing/2014/main" id="{C49FDA79-CF20-4CA4-9EC3-273E88B10C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3">
              <a:extLst>
                <a:ext uri="{FF2B5EF4-FFF2-40B4-BE49-F238E27FC236}">
                  <a16:creationId xmlns:a16="http://schemas.microsoft.com/office/drawing/2014/main" id="{EAF66CB7-8F32-4F0C-B5A2-11A6143DA7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4">
              <a:extLst>
                <a:ext uri="{FF2B5EF4-FFF2-40B4-BE49-F238E27FC236}">
                  <a16:creationId xmlns:a16="http://schemas.microsoft.com/office/drawing/2014/main" id="{DD4F44F0-927E-4351-9C37-2EE63B71F0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5">
              <a:extLst>
                <a:ext uri="{FF2B5EF4-FFF2-40B4-BE49-F238E27FC236}">
                  <a16:creationId xmlns:a16="http://schemas.microsoft.com/office/drawing/2014/main" id="{92AC303A-678D-4707-A16F-2DA1A07D9D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56">
              <a:extLst>
                <a:ext uri="{FF2B5EF4-FFF2-40B4-BE49-F238E27FC236}">
                  <a16:creationId xmlns:a16="http://schemas.microsoft.com/office/drawing/2014/main" id="{4BCFC9F6-3BBE-4394-851E-3738C7D6EB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57">
              <a:extLst>
                <a:ext uri="{FF2B5EF4-FFF2-40B4-BE49-F238E27FC236}">
                  <a16:creationId xmlns:a16="http://schemas.microsoft.com/office/drawing/2014/main" id="{D4997C90-4986-45C1-9DAC-A5D26B02F3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58">
              <a:extLst>
                <a:ext uri="{FF2B5EF4-FFF2-40B4-BE49-F238E27FC236}">
                  <a16:creationId xmlns:a16="http://schemas.microsoft.com/office/drawing/2014/main" id="{ACC13E25-4EE3-4A63-B0AF-2162BB78EC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8" name="Freeform 59">
              <a:extLst>
                <a:ext uri="{FF2B5EF4-FFF2-40B4-BE49-F238E27FC236}">
                  <a16:creationId xmlns:a16="http://schemas.microsoft.com/office/drawing/2014/main" id="{87AA0A80-577E-43A6-B738-0BAFE7F7B4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9" name="Freeform 60">
              <a:extLst>
                <a:ext uri="{FF2B5EF4-FFF2-40B4-BE49-F238E27FC236}">
                  <a16:creationId xmlns:a16="http://schemas.microsoft.com/office/drawing/2014/main" id="{3DBFF628-46A4-41BD-9FA9-3D4418E866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0" name="Freeform 61">
              <a:extLst>
                <a:ext uri="{FF2B5EF4-FFF2-40B4-BE49-F238E27FC236}">
                  <a16:creationId xmlns:a16="http://schemas.microsoft.com/office/drawing/2014/main" id="{D6413240-42B4-45DB-BBA2-56A1CDBD3C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1" name="Freeform 62">
              <a:extLst>
                <a:ext uri="{FF2B5EF4-FFF2-40B4-BE49-F238E27FC236}">
                  <a16:creationId xmlns:a16="http://schemas.microsoft.com/office/drawing/2014/main" id="{8AAB2B20-3978-4858-9836-C1351201A6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44E114E6-BD85-4C72-BAB6-6A2A343DA8D5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32409" t="-42275" r="-52944" b="-4307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3" name="Text Placeholder 140">
            <a:extLst>
              <a:ext uri="{FF2B5EF4-FFF2-40B4-BE49-F238E27FC236}">
                <a16:creationId xmlns:a16="http://schemas.microsoft.com/office/drawing/2014/main" id="{3156ADEC-0272-4274-9765-6F13B085BBD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13892CA3-1F3C-40B3-9F82-3B2099571FB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250147513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Stru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3AFBB0F5-5EB0-405F-9812-3F6111C207C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</p:grpSpPr>
        <p:sp>
          <p:nvSpPr>
            <p:cNvPr id="72" name="AutoShape 3">
              <a:extLst>
                <a:ext uri="{FF2B5EF4-FFF2-40B4-BE49-F238E27FC236}">
                  <a16:creationId xmlns:a16="http://schemas.microsoft.com/office/drawing/2014/main" id="{EE348DCA-F65E-472C-8E94-01A3FE818BC6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3" name="Rectangle 5">
              <a:extLst>
                <a:ext uri="{FF2B5EF4-FFF2-40B4-BE49-F238E27FC236}">
                  <a16:creationId xmlns:a16="http://schemas.microsoft.com/office/drawing/2014/main" id="{43ED83A1-CC4D-42EA-8ABE-37ED66A6485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C14D3AFF-4015-4ADB-AB21-B4EADD0CA3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338B28A6-DBB6-499A-9175-D30CDBFB65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8">
              <a:extLst>
                <a:ext uri="{FF2B5EF4-FFF2-40B4-BE49-F238E27FC236}">
                  <a16:creationId xmlns:a16="http://schemas.microsoft.com/office/drawing/2014/main" id="{B4F42473-3AD2-48CF-9DF2-688A050792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4CFCC169-6EE2-4286-8FE4-D99450A443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9D240A6C-65D8-4404-BD21-34BFC830B9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1">
              <a:extLst>
                <a:ext uri="{FF2B5EF4-FFF2-40B4-BE49-F238E27FC236}">
                  <a16:creationId xmlns:a16="http://schemas.microsoft.com/office/drawing/2014/main" id="{D2693798-E801-4A01-899D-3526F4E679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285079AC-870B-48A5-93B9-BCEBA2C149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3">
              <a:extLst>
                <a:ext uri="{FF2B5EF4-FFF2-40B4-BE49-F238E27FC236}">
                  <a16:creationId xmlns:a16="http://schemas.microsoft.com/office/drawing/2014/main" id="{999F3F9A-C895-4189-8520-0793CCCD0B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4">
              <a:extLst>
                <a:ext uri="{FF2B5EF4-FFF2-40B4-BE49-F238E27FC236}">
                  <a16:creationId xmlns:a16="http://schemas.microsoft.com/office/drawing/2014/main" id="{5161D696-7B40-4240-8A0E-23B94BADBC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5">
              <a:extLst>
                <a:ext uri="{FF2B5EF4-FFF2-40B4-BE49-F238E27FC236}">
                  <a16:creationId xmlns:a16="http://schemas.microsoft.com/office/drawing/2014/main" id="{4C75893E-D358-44AC-A3CF-2EED9778A4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7637E8F0-D81C-476F-8F8E-D9920CB899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871A423F-334B-41DD-AB12-69F4222E2B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F58C111E-E1E0-495A-B19E-19C23BC04A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C13C60D4-33A1-4116-A310-C2D5DDC4EE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A48538EB-0D4D-49B9-BDCF-9D922353F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Rectangle 21">
              <a:extLst>
                <a:ext uri="{FF2B5EF4-FFF2-40B4-BE49-F238E27FC236}">
                  <a16:creationId xmlns:a16="http://schemas.microsoft.com/office/drawing/2014/main" id="{1487FAD7-88D3-4A87-99A7-7B072B555F4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2">
              <a:extLst>
                <a:ext uri="{FF2B5EF4-FFF2-40B4-BE49-F238E27FC236}">
                  <a16:creationId xmlns:a16="http://schemas.microsoft.com/office/drawing/2014/main" id="{8914B577-98F3-43EF-BC4A-E7588E200C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3">
              <a:extLst>
                <a:ext uri="{FF2B5EF4-FFF2-40B4-BE49-F238E27FC236}">
                  <a16:creationId xmlns:a16="http://schemas.microsoft.com/office/drawing/2014/main" id="{B5308D54-22FE-4DA7-BC01-ED460072EF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4">
              <a:extLst>
                <a:ext uri="{FF2B5EF4-FFF2-40B4-BE49-F238E27FC236}">
                  <a16:creationId xmlns:a16="http://schemas.microsoft.com/office/drawing/2014/main" id="{3A60EE4F-D706-499A-8872-B156049D5B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5">
              <a:extLst>
                <a:ext uri="{FF2B5EF4-FFF2-40B4-BE49-F238E27FC236}">
                  <a16:creationId xmlns:a16="http://schemas.microsoft.com/office/drawing/2014/main" id="{3EAF6B99-79B4-43B1-842F-B1AFF0CC1E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26">
              <a:extLst>
                <a:ext uri="{FF2B5EF4-FFF2-40B4-BE49-F238E27FC236}">
                  <a16:creationId xmlns:a16="http://schemas.microsoft.com/office/drawing/2014/main" id="{6C79F926-94C7-4522-9614-397593F62E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27">
              <a:extLst>
                <a:ext uri="{FF2B5EF4-FFF2-40B4-BE49-F238E27FC236}">
                  <a16:creationId xmlns:a16="http://schemas.microsoft.com/office/drawing/2014/main" id="{FDD151CA-6BF4-4036-98ED-05B831B530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28">
              <a:extLst>
                <a:ext uri="{FF2B5EF4-FFF2-40B4-BE49-F238E27FC236}">
                  <a16:creationId xmlns:a16="http://schemas.microsoft.com/office/drawing/2014/main" id="{AB448DEB-E490-4038-8414-1A68B9109C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524059C3-D356-4C34-9C06-DD896588BF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247D07C2-EC7B-4730-92FA-6B8D84B80D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5D6F08FA-2532-4558-9602-AF1744F99F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E685EBE7-869E-41B0-BCD8-FF537CBD5C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4">
              <a:extLst>
                <a:ext uri="{FF2B5EF4-FFF2-40B4-BE49-F238E27FC236}">
                  <a16:creationId xmlns:a16="http://schemas.microsoft.com/office/drawing/2014/main" id="{C3AB8B41-7BD9-44AA-B986-74D53C9AF3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5">
              <a:extLst>
                <a:ext uri="{FF2B5EF4-FFF2-40B4-BE49-F238E27FC236}">
                  <a16:creationId xmlns:a16="http://schemas.microsoft.com/office/drawing/2014/main" id="{EDE8817E-73C2-4561-8428-03CCAFF40C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36">
              <a:extLst>
                <a:ext uri="{FF2B5EF4-FFF2-40B4-BE49-F238E27FC236}">
                  <a16:creationId xmlns:a16="http://schemas.microsoft.com/office/drawing/2014/main" id="{AF8224B5-9A1C-4DFC-9A81-E5FD62FB56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37">
              <a:extLst>
                <a:ext uri="{FF2B5EF4-FFF2-40B4-BE49-F238E27FC236}">
                  <a16:creationId xmlns:a16="http://schemas.microsoft.com/office/drawing/2014/main" id="{1C2A9587-67A6-4716-977B-862BFA82E6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495A0897-65A5-4410-A4A7-BD794D83CD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39">
              <a:extLst>
                <a:ext uri="{FF2B5EF4-FFF2-40B4-BE49-F238E27FC236}">
                  <a16:creationId xmlns:a16="http://schemas.microsoft.com/office/drawing/2014/main" id="{7E97296E-EB49-46E9-8E93-4AA5F3E541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0">
              <a:extLst>
                <a:ext uri="{FF2B5EF4-FFF2-40B4-BE49-F238E27FC236}">
                  <a16:creationId xmlns:a16="http://schemas.microsoft.com/office/drawing/2014/main" id="{2F3461FC-DD4F-4CA4-B2A8-7F4F566F61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1">
              <a:extLst>
                <a:ext uri="{FF2B5EF4-FFF2-40B4-BE49-F238E27FC236}">
                  <a16:creationId xmlns:a16="http://schemas.microsoft.com/office/drawing/2014/main" id="{8908A0F4-A93F-4BE5-8463-B36A8039B5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2">
              <a:extLst>
                <a:ext uri="{FF2B5EF4-FFF2-40B4-BE49-F238E27FC236}">
                  <a16:creationId xmlns:a16="http://schemas.microsoft.com/office/drawing/2014/main" id="{24D30A92-E7FF-424A-B0A9-AC7FE32E77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3">
              <a:extLst>
                <a:ext uri="{FF2B5EF4-FFF2-40B4-BE49-F238E27FC236}">
                  <a16:creationId xmlns:a16="http://schemas.microsoft.com/office/drawing/2014/main" id="{B2A95380-ABEE-40CA-BBE5-1E3411D8CD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4">
              <a:extLst>
                <a:ext uri="{FF2B5EF4-FFF2-40B4-BE49-F238E27FC236}">
                  <a16:creationId xmlns:a16="http://schemas.microsoft.com/office/drawing/2014/main" id="{25364CF1-47E1-42AA-B408-1241E63E8C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5">
              <a:extLst>
                <a:ext uri="{FF2B5EF4-FFF2-40B4-BE49-F238E27FC236}">
                  <a16:creationId xmlns:a16="http://schemas.microsoft.com/office/drawing/2014/main" id="{722A9A6F-E73A-4E34-A53F-A559E043C3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46">
              <a:extLst>
                <a:ext uri="{FF2B5EF4-FFF2-40B4-BE49-F238E27FC236}">
                  <a16:creationId xmlns:a16="http://schemas.microsoft.com/office/drawing/2014/main" id="{7DC776F1-D1BF-4756-9B11-A3922DD28A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47">
              <a:extLst>
                <a:ext uri="{FF2B5EF4-FFF2-40B4-BE49-F238E27FC236}">
                  <a16:creationId xmlns:a16="http://schemas.microsoft.com/office/drawing/2014/main" id="{F702349C-C6E4-46A5-8802-BB88DD4BE2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48">
              <a:extLst>
                <a:ext uri="{FF2B5EF4-FFF2-40B4-BE49-F238E27FC236}">
                  <a16:creationId xmlns:a16="http://schemas.microsoft.com/office/drawing/2014/main" id="{346BC6D5-9E5A-4B92-9611-F9D07EF485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49">
              <a:extLst>
                <a:ext uri="{FF2B5EF4-FFF2-40B4-BE49-F238E27FC236}">
                  <a16:creationId xmlns:a16="http://schemas.microsoft.com/office/drawing/2014/main" id="{2A9DF814-73D8-4894-8B96-23B40E6E90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0">
              <a:extLst>
                <a:ext uri="{FF2B5EF4-FFF2-40B4-BE49-F238E27FC236}">
                  <a16:creationId xmlns:a16="http://schemas.microsoft.com/office/drawing/2014/main" id="{58C1703B-88EC-4C9F-B827-837D126B61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1">
              <a:extLst>
                <a:ext uri="{FF2B5EF4-FFF2-40B4-BE49-F238E27FC236}">
                  <a16:creationId xmlns:a16="http://schemas.microsoft.com/office/drawing/2014/main" id="{7589E396-ADCF-4596-8DE4-4379AFCE7E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2">
              <a:extLst>
                <a:ext uri="{FF2B5EF4-FFF2-40B4-BE49-F238E27FC236}">
                  <a16:creationId xmlns:a16="http://schemas.microsoft.com/office/drawing/2014/main" id="{C49FDA79-CF20-4CA4-9EC3-273E88B10C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3">
              <a:extLst>
                <a:ext uri="{FF2B5EF4-FFF2-40B4-BE49-F238E27FC236}">
                  <a16:creationId xmlns:a16="http://schemas.microsoft.com/office/drawing/2014/main" id="{EAF66CB7-8F32-4F0C-B5A2-11A6143DA7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4">
              <a:extLst>
                <a:ext uri="{FF2B5EF4-FFF2-40B4-BE49-F238E27FC236}">
                  <a16:creationId xmlns:a16="http://schemas.microsoft.com/office/drawing/2014/main" id="{DD4F44F0-927E-4351-9C37-2EE63B71F0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5">
              <a:extLst>
                <a:ext uri="{FF2B5EF4-FFF2-40B4-BE49-F238E27FC236}">
                  <a16:creationId xmlns:a16="http://schemas.microsoft.com/office/drawing/2014/main" id="{92AC303A-678D-4707-A16F-2DA1A07D9D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56">
              <a:extLst>
                <a:ext uri="{FF2B5EF4-FFF2-40B4-BE49-F238E27FC236}">
                  <a16:creationId xmlns:a16="http://schemas.microsoft.com/office/drawing/2014/main" id="{4BCFC9F6-3BBE-4394-851E-3738C7D6EB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57">
              <a:extLst>
                <a:ext uri="{FF2B5EF4-FFF2-40B4-BE49-F238E27FC236}">
                  <a16:creationId xmlns:a16="http://schemas.microsoft.com/office/drawing/2014/main" id="{D4997C90-4986-45C1-9DAC-A5D26B02F3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58">
              <a:extLst>
                <a:ext uri="{FF2B5EF4-FFF2-40B4-BE49-F238E27FC236}">
                  <a16:creationId xmlns:a16="http://schemas.microsoft.com/office/drawing/2014/main" id="{ACC13E25-4EE3-4A63-B0AF-2162BB78EC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8" name="Freeform 59">
              <a:extLst>
                <a:ext uri="{FF2B5EF4-FFF2-40B4-BE49-F238E27FC236}">
                  <a16:creationId xmlns:a16="http://schemas.microsoft.com/office/drawing/2014/main" id="{87AA0A80-577E-43A6-B738-0BAFE7F7B4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9" name="Freeform 60">
              <a:extLst>
                <a:ext uri="{FF2B5EF4-FFF2-40B4-BE49-F238E27FC236}">
                  <a16:creationId xmlns:a16="http://schemas.microsoft.com/office/drawing/2014/main" id="{3DBFF628-46A4-41BD-9FA9-3D4418E866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0" name="Freeform 61">
              <a:extLst>
                <a:ext uri="{FF2B5EF4-FFF2-40B4-BE49-F238E27FC236}">
                  <a16:creationId xmlns:a16="http://schemas.microsoft.com/office/drawing/2014/main" id="{D6413240-42B4-45DB-BBA2-56A1CDBD3C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1" name="Freeform 62">
              <a:extLst>
                <a:ext uri="{FF2B5EF4-FFF2-40B4-BE49-F238E27FC236}">
                  <a16:creationId xmlns:a16="http://schemas.microsoft.com/office/drawing/2014/main" id="{8AAB2B20-3978-4858-9836-C1351201A6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FCFB8DF9-51A8-485E-9F12-E5A3330F489E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8781" t="-8782" r="-19370" b="-1936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3" name="Text Placeholder 140">
            <a:extLst>
              <a:ext uri="{FF2B5EF4-FFF2-40B4-BE49-F238E27FC236}">
                <a16:creationId xmlns:a16="http://schemas.microsoft.com/office/drawing/2014/main" id="{2DDB1C3D-68C3-412D-8EB3-97570F00136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28C843FD-33AA-4EEC-9FDF-27DC52E9A1E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113425663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Commun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3AFBB0F5-5EB0-405F-9812-3F6111C207C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</p:grpSpPr>
        <p:sp>
          <p:nvSpPr>
            <p:cNvPr id="72" name="AutoShape 3">
              <a:extLst>
                <a:ext uri="{FF2B5EF4-FFF2-40B4-BE49-F238E27FC236}">
                  <a16:creationId xmlns:a16="http://schemas.microsoft.com/office/drawing/2014/main" id="{EE348DCA-F65E-472C-8E94-01A3FE818BC6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3" name="Rectangle 5">
              <a:extLst>
                <a:ext uri="{FF2B5EF4-FFF2-40B4-BE49-F238E27FC236}">
                  <a16:creationId xmlns:a16="http://schemas.microsoft.com/office/drawing/2014/main" id="{43ED83A1-CC4D-42EA-8ABE-37ED66A6485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C14D3AFF-4015-4ADB-AB21-B4EADD0CA3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338B28A6-DBB6-499A-9175-D30CDBFB65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8">
              <a:extLst>
                <a:ext uri="{FF2B5EF4-FFF2-40B4-BE49-F238E27FC236}">
                  <a16:creationId xmlns:a16="http://schemas.microsoft.com/office/drawing/2014/main" id="{B4F42473-3AD2-48CF-9DF2-688A050792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4CFCC169-6EE2-4286-8FE4-D99450A443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9D240A6C-65D8-4404-BD21-34BFC830B9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1">
              <a:extLst>
                <a:ext uri="{FF2B5EF4-FFF2-40B4-BE49-F238E27FC236}">
                  <a16:creationId xmlns:a16="http://schemas.microsoft.com/office/drawing/2014/main" id="{D2693798-E801-4A01-899D-3526F4E679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285079AC-870B-48A5-93B9-BCEBA2C149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3">
              <a:extLst>
                <a:ext uri="{FF2B5EF4-FFF2-40B4-BE49-F238E27FC236}">
                  <a16:creationId xmlns:a16="http://schemas.microsoft.com/office/drawing/2014/main" id="{999F3F9A-C895-4189-8520-0793CCCD0B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4">
              <a:extLst>
                <a:ext uri="{FF2B5EF4-FFF2-40B4-BE49-F238E27FC236}">
                  <a16:creationId xmlns:a16="http://schemas.microsoft.com/office/drawing/2014/main" id="{5161D696-7B40-4240-8A0E-23B94BADBC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5">
              <a:extLst>
                <a:ext uri="{FF2B5EF4-FFF2-40B4-BE49-F238E27FC236}">
                  <a16:creationId xmlns:a16="http://schemas.microsoft.com/office/drawing/2014/main" id="{4C75893E-D358-44AC-A3CF-2EED9778A4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7637E8F0-D81C-476F-8F8E-D9920CB899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871A423F-334B-41DD-AB12-69F4222E2B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F58C111E-E1E0-495A-B19E-19C23BC04A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C13C60D4-33A1-4116-A310-C2D5DDC4EE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A48538EB-0D4D-49B9-BDCF-9D922353F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Rectangle 21">
              <a:extLst>
                <a:ext uri="{FF2B5EF4-FFF2-40B4-BE49-F238E27FC236}">
                  <a16:creationId xmlns:a16="http://schemas.microsoft.com/office/drawing/2014/main" id="{1487FAD7-88D3-4A87-99A7-7B072B555F4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2">
              <a:extLst>
                <a:ext uri="{FF2B5EF4-FFF2-40B4-BE49-F238E27FC236}">
                  <a16:creationId xmlns:a16="http://schemas.microsoft.com/office/drawing/2014/main" id="{8914B577-98F3-43EF-BC4A-E7588E200C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3">
              <a:extLst>
                <a:ext uri="{FF2B5EF4-FFF2-40B4-BE49-F238E27FC236}">
                  <a16:creationId xmlns:a16="http://schemas.microsoft.com/office/drawing/2014/main" id="{B5308D54-22FE-4DA7-BC01-ED460072EF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4">
              <a:extLst>
                <a:ext uri="{FF2B5EF4-FFF2-40B4-BE49-F238E27FC236}">
                  <a16:creationId xmlns:a16="http://schemas.microsoft.com/office/drawing/2014/main" id="{3A60EE4F-D706-499A-8872-B156049D5B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5">
              <a:extLst>
                <a:ext uri="{FF2B5EF4-FFF2-40B4-BE49-F238E27FC236}">
                  <a16:creationId xmlns:a16="http://schemas.microsoft.com/office/drawing/2014/main" id="{3EAF6B99-79B4-43B1-842F-B1AFF0CC1E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26">
              <a:extLst>
                <a:ext uri="{FF2B5EF4-FFF2-40B4-BE49-F238E27FC236}">
                  <a16:creationId xmlns:a16="http://schemas.microsoft.com/office/drawing/2014/main" id="{6C79F926-94C7-4522-9614-397593F62E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27">
              <a:extLst>
                <a:ext uri="{FF2B5EF4-FFF2-40B4-BE49-F238E27FC236}">
                  <a16:creationId xmlns:a16="http://schemas.microsoft.com/office/drawing/2014/main" id="{FDD151CA-6BF4-4036-98ED-05B831B530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28">
              <a:extLst>
                <a:ext uri="{FF2B5EF4-FFF2-40B4-BE49-F238E27FC236}">
                  <a16:creationId xmlns:a16="http://schemas.microsoft.com/office/drawing/2014/main" id="{AB448DEB-E490-4038-8414-1A68B9109C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524059C3-D356-4C34-9C06-DD896588BF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247D07C2-EC7B-4730-92FA-6B8D84B80D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5D6F08FA-2532-4558-9602-AF1744F99F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E685EBE7-869E-41B0-BCD8-FF537CBD5C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4">
              <a:extLst>
                <a:ext uri="{FF2B5EF4-FFF2-40B4-BE49-F238E27FC236}">
                  <a16:creationId xmlns:a16="http://schemas.microsoft.com/office/drawing/2014/main" id="{C3AB8B41-7BD9-44AA-B986-74D53C9AF3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5">
              <a:extLst>
                <a:ext uri="{FF2B5EF4-FFF2-40B4-BE49-F238E27FC236}">
                  <a16:creationId xmlns:a16="http://schemas.microsoft.com/office/drawing/2014/main" id="{EDE8817E-73C2-4561-8428-03CCAFF40C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36">
              <a:extLst>
                <a:ext uri="{FF2B5EF4-FFF2-40B4-BE49-F238E27FC236}">
                  <a16:creationId xmlns:a16="http://schemas.microsoft.com/office/drawing/2014/main" id="{AF8224B5-9A1C-4DFC-9A81-E5FD62FB56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37">
              <a:extLst>
                <a:ext uri="{FF2B5EF4-FFF2-40B4-BE49-F238E27FC236}">
                  <a16:creationId xmlns:a16="http://schemas.microsoft.com/office/drawing/2014/main" id="{1C2A9587-67A6-4716-977B-862BFA82E6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495A0897-65A5-4410-A4A7-BD794D83CD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39">
              <a:extLst>
                <a:ext uri="{FF2B5EF4-FFF2-40B4-BE49-F238E27FC236}">
                  <a16:creationId xmlns:a16="http://schemas.microsoft.com/office/drawing/2014/main" id="{7E97296E-EB49-46E9-8E93-4AA5F3E541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0">
              <a:extLst>
                <a:ext uri="{FF2B5EF4-FFF2-40B4-BE49-F238E27FC236}">
                  <a16:creationId xmlns:a16="http://schemas.microsoft.com/office/drawing/2014/main" id="{2F3461FC-DD4F-4CA4-B2A8-7F4F566F61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1">
              <a:extLst>
                <a:ext uri="{FF2B5EF4-FFF2-40B4-BE49-F238E27FC236}">
                  <a16:creationId xmlns:a16="http://schemas.microsoft.com/office/drawing/2014/main" id="{8908A0F4-A93F-4BE5-8463-B36A8039B5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2">
              <a:extLst>
                <a:ext uri="{FF2B5EF4-FFF2-40B4-BE49-F238E27FC236}">
                  <a16:creationId xmlns:a16="http://schemas.microsoft.com/office/drawing/2014/main" id="{24D30A92-E7FF-424A-B0A9-AC7FE32E77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3">
              <a:extLst>
                <a:ext uri="{FF2B5EF4-FFF2-40B4-BE49-F238E27FC236}">
                  <a16:creationId xmlns:a16="http://schemas.microsoft.com/office/drawing/2014/main" id="{B2A95380-ABEE-40CA-BBE5-1E3411D8CD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4">
              <a:extLst>
                <a:ext uri="{FF2B5EF4-FFF2-40B4-BE49-F238E27FC236}">
                  <a16:creationId xmlns:a16="http://schemas.microsoft.com/office/drawing/2014/main" id="{25364CF1-47E1-42AA-B408-1241E63E8C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5">
              <a:extLst>
                <a:ext uri="{FF2B5EF4-FFF2-40B4-BE49-F238E27FC236}">
                  <a16:creationId xmlns:a16="http://schemas.microsoft.com/office/drawing/2014/main" id="{722A9A6F-E73A-4E34-A53F-A559E043C3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46">
              <a:extLst>
                <a:ext uri="{FF2B5EF4-FFF2-40B4-BE49-F238E27FC236}">
                  <a16:creationId xmlns:a16="http://schemas.microsoft.com/office/drawing/2014/main" id="{7DC776F1-D1BF-4756-9B11-A3922DD28A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47">
              <a:extLst>
                <a:ext uri="{FF2B5EF4-FFF2-40B4-BE49-F238E27FC236}">
                  <a16:creationId xmlns:a16="http://schemas.microsoft.com/office/drawing/2014/main" id="{F702349C-C6E4-46A5-8802-BB88DD4BE2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48">
              <a:extLst>
                <a:ext uri="{FF2B5EF4-FFF2-40B4-BE49-F238E27FC236}">
                  <a16:creationId xmlns:a16="http://schemas.microsoft.com/office/drawing/2014/main" id="{346BC6D5-9E5A-4B92-9611-F9D07EF485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49">
              <a:extLst>
                <a:ext uri="{FF2B5EF4-FFF2-40B4-BE49-F238E27FC236}">
                  <a16:creationId xmlns:a16="http://schemas.microsoft.com/office/drawing/2014/main" id="{2A9DF814-73D8-4894-8B96-23B40E6E90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0">
              <a:extLst>
                <a:ext uri="{FF2B5EF4-FFF2-40B4-BE49-F238E27FC236}">
                  <a16:creationId xmlns:a16="http://schemas.microsoft.com/office/drawing/2014/main" id="{58C1703B-88EC-4C9F-B827-837D126B61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1">
              <a:extLst>
                <a:ext uri="{FF2B5EF4-FFF2-40B4-BE49-F238E27FC236}">
                  <a16:creationId xmlns:a16="http://schemas.microsoft.com/office/drawing/2014/main" id="{7589E396-ADCF-4596-8DE4-4379AFCE7E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2">
              <a:extLst>
                <a:ext uri="{FF2B5EF4-FFF2-40B4-BE49-F238E27FC236}">
                  <a16:creationId xmlns:a16="http://schemas.microsoft.com/office/drawing/2014/main" id="{C49FDA79-CF20-4CA4-9EC3-273E88B10C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3">
              <a:extLst>
                <a:ext uri="{FF2B5EF4-FFF2-40B4-BE49-F238E27FC236}">
                  <a16:creationId xmlns:a16="http://schemas.microsoft.com/office/drawing/2014/main" id="{EAF66CB7-8F32-4F0C-B5A2-11A6143DA7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4">
              <a:extLst>
                <a:ext uri="{FF2B5EF4-FFF2-40B4-BE49-F238E27FC236}">
                  <a16:creationId xmlns:a16="http://schemas.microsoft.com/office/drawing/2014/main" id="{DD4F44F0-927E-4351-9C37-2EE63B71F0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5">
              <a:extLst>
                <a:ext uri="{FF2B5EF4-FFF2-40B4-BE49-F238E27FC236}">
                  <a16:creationId xmlns:a16="http://schemas.microsoft.com/office/drawing/2014/main" id="{92AC303A-678D-4707-A16F-2DA1A07D9D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56">
              <a:extLst>
                <a:ext uri="{FF2B5EF4-FFF2-40B4-BE49-F238E27FC236}">
                  <a16:creationId xmlns:a16="http://schemas.microsoft.com/office/drawing/2014/main" id="{4BCFC9F6-3BBE-4394-851E-3738C7D6EB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57">
              <a:extLst>
                <a:ext uri="{FF2B5EF4-FFF2-40B4-BE49-F238E27FC236}">
                  <a16:creationId xmlns:a16="http://schemas.microsoft.com/office/drawing/2014/main" id="{D4997C90-4986-45C1-9DAC-A5D26B02F3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58">
              <a:extLst>
                <a:ext uri="{FF2B5EF4-FFF2-40B4-BE49-F238E27FC236}">
                  <a16:creationId xmlns:a16="http://schemas.microsoft.com/office/drawing/2014/main" id="{ACC13E25-4EE3-4A63-B0AF-2162BB78EC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8" name="Freeform 59">
              <a:extLst>
                <a:ext uri="{FF2B5EF4-FFF2-40B4-BE49-F238E27FC236}">
                  <a16:creationId xmlns:a16="http://schemas.microsoft.com/office/drawing/2014/main" id="{87AA0A80-577E-43A6-B738-0BAFE7F7B4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9" name="Freeform 60">
              <a:extLst>
                <a:ext uri="{FF2B5EF4-FFF2-40B4-BE49-F238E27FC236}">
                  <a16:creationId xmlns:a16="http://schemas.microsoft.com/office/drawing/2014/main" id="{3DBFF628-46A4-41BD-9FA9-3D4418E866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0" name="Freeform 61">
              <a:extLst>
                <a:ext uri="{FF2B5EF4-FFF2-40B4-BE49-F238E27FC236}">
                  <a16:creationId xmlns:a16="http://schemas.microsoft.com/office/drawing/2014/main" id="{D6413240-42B4-45DB-BBA2-56A1CDBD3C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1" name="Freeform 62">
              <a:extLst>
                <a:ext uri="{FF2B5EF4-FFF2-40B4-BE49-F238E27FC236}">
                  <a16:creationId xmlns:a16="http://schemas.microsoft.com/office/drawing/2014/main" id="{8AAB2B20-3978-4858-9836-C1351201A6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9C7F53C6-9053-440C-8E3D-971AFB12FFFC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28854" t="-32933" r="-6493" b="-241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3" name="Text Placeholder 140">
            <a:extLst>
              <a:ext uri="{FF2B5EF4-FFF2-40B4-BE49-F238E27FC236}">
                <a16:creationId xmlns:a16="http://schemas.microsoft.com/office/drawing/2014/main" id="{7AF040AB-A5DC-4D6D-B6BA-75BCAFC7AAF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E51F7505-AB35-46E5-9D36-6EFD604C99A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126421944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Knowled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3AFBB0F5-5EB0-405F-9812-3F6111C207C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</p:grpSpPr>
        <p:sp>
          <p:nvSpPr>
            <p:cNvPr id="72" name="AutoShape 3">
              <a:extLst>
                <a:ext uri="{FF2B5EF4-FFF2-40B4-BE49-F238E27FC236}">
                  <a16:creationId xmlns:a16="http://schemas.microsoft.com/office/drawing/2014/main" id="{EE348DCA-F65E-472C-8E94-01A3FE818BC6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3" name="Rectangle 5">
              <a:extLst>
                <a:ext uri="{FF2B5EF4-FFF2-40B4-BE49-F238E27FC236}">
                  <a16:creationId xmlns:a16="http://schemas.microsoft.com/office/drawing/2014/main" id="{43ED83A1-CC4D-42EA-8ABE-37ED66A6485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C14D3AFF-4015-4ADB-AB21-B4EADD0CA3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338B28A6-DBB6-499A-9175-D30CDBFB65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8">
              <a:extLst>
                <a:ext uri="{FF2B5EF4-FFF2-40B4-BE49-F238E27FC236}">
                  <a16:creationId xmlns:a16="http://schemas.microsoft.com/office/drawing/2014/main" id="{B4F42473-3AD2-48CF-9DF2-688A050792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4CFCC169-6EE2-4286-8FE4-D99450A443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9D240A6C-65D8-4404-BD21-34BFC830B9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1">
              <a:extLst>
                <a:ext uri="{FF2B5EF4-FFF2-40B4-BE49-F238E27FC236}">
                  <a16:creationId xmlns:a16="http://schemas.microsoft.com/office/drawing/2014/main" id="{D2693798-E801-4A01-899D-3526F4E679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285079AC-870B-48A5-93B9-BCEBA2C149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3">
              <a:extLst>
                <a:ext uri="{FF2B5EF4-FFF2-40B4-BE49-F238E27FC236}">
                  <a16:creationId xmlns:a16="http://schemas.microsoft.com/office/drawing/2014/main" id="{999F3F9A-C895-4189-8520-0793CCCD0B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4">
              <a:extLst>
                <a:ext uri="{FF2B5EF4-FFF2-40B4-BE49-F238E27FC236}">
                  <a16:creationId xmlns:a16="http://schemas.microsoft.com/office/drawing/2014/main" id="{5161D696-7B40-4240-8A0E-23B94BADBC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5">
              <a:extLst>
                <a:ext uri="{FF2B5EF4-FFF2-40B4-BE49-F238E27FC236}">
                  <a16:creationId xmlns:a16="http://schemas.microsoft.com/office/drawing/2014/main" id="{4C75893E-D358-44AC-A3CF-2EED9778A4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7637E8F0-D81C-476F-8F8E-D9920CB899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871A423F-334B-41DD-AB12-69F4222E2B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F58C111E-E1E0-495A-B19E-19C23BC04A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C13C60D4-33A1-4116-A310-C2D5DDC4EE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A48538EB-0D4D-49B9-BDCF-9D922353F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Rectangle 21">
              <a:extLst>
                <a:ext uri="{FF2B5EF4-FFF2-40B4-BE49-F238E27FC236}">
                  <a16:creationId xmlns:a16="http://schemas.microsoft.com/office/drawing/2014/main" id="{1487FAD7-88D3-4A87-99A7-7B072B555F4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2">
              <a:extLst>
                <a:ext uri="{FF2B5EF4-FFF2-40B4-BE49-F238E27FC236}">
                  <a16:creationId xmlns:a16="http://schemas.microsoft.com/office/drawing/2014/main" id="{8914B577-98F3-43EF-BC4A-E7588E200C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3">
              <a:extLst>
                <a:ext uri="{FF2B5EF4-FFF2-40B4-BE49-F238E27FC236}">
                  <a16:creationId xmlns:a16="http://schemas.microsoft.com/office/drawing/2014/main" id="{B5308D54-22FE-4DA7-BC01-ED460072EF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4">
              <a:extLst>
                <a:ext uri="{FF2B5EF4-FFF2-40B4-BE49-F238E27FC236}">
                  <a16:creationId xmlns:a16="http://schemas.microsoft.com/office/drawing/2014/main" id="{3A60EE4F-D706-499A-8872-B156049D5B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5">
              <a:extLst>
                <a:ext uri="{FF2B5EF4-FFF2-40B4-BE49-F238E27FC236}">
                  <a16:creationId xmlns:a16="http://schemas.microsoft.com/office/drawing/2014/main" id="{3EAF6B99-79B4-43B1-842F-B1AFF0CC1E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26">
              <a:extLst>
                <a:ext uri="{FF2B5EF4-FFF2-40B4-BE49-F238E27FC236}">
                  <a16:creationId xmlns:a16="http://schemas.microsoft.com/office/drawing/2014/main" id="{6C79F926-94C7-4522-9614-397593F62E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27">
              <a:extLst>
                <a:ext uri="{FF2B5EF4-FFF2-40B4-BE49-F238E27FC236}">
                  <a16:creationId xmlns:a16="http://schemas.microsoft.com/office/drawing/2014/main" id="{FDD151CA-6BF4-4036-98ED-05B831B530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28">
              <a:extLst>
                <a:ext uri="{FF2B5EF4-FFF2-40B4-BE49-F238E27FC236}">
                  <a16:creationId xmlns:a16="http://schemas.microsoft.com/office/drawing/2014/main" id="{AB448DEB-E490-4038-8414-1A68B9109C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524059C3-D356-4C34-9C06-DD896588BF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247D07C2-EC7B-4730-92FA-6B8D84B80D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5D6F08FA-2532-4558-9602-AF1744F99F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E685EBE7-869E-41B0-BCD8-FF537CBD5C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4">
              <a:extLst>
                <a:ext uri="{FF2B5EF4-FFF2-40B4-BE49-F238E27FC236}">
                  <a16:creationId xmlns:a16="http://schemas.microsoft.com/office/drawing/2014/main" id="{C3AB8B41-7BD9-44AA-B986-74D53C9AF3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5">
              <a:extLst>
                <a:ext uri="{FF2B5EF4-FFF2-40B4-BE49-F238E27FC236}">
                  <a16:creationId xmlns:a16="http://schemas.microsoft.com/office/drawing/2014/main" id="{EDE8817E-73C2-4561-8428-03CCAFF40C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36">
              <a:extLst>
                <a:ext uri="{FF2B5EF4-FFF2-40B4-BE49-F238E27FC236}">
                  <a16:creationId xmlns:a16="http://schemas.microsoft.com/office/drawing/2014/main" id="{AF8224B5-9A1C-4DFC-9A81-E5FD62FB56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37">
              <a:extLst>
                <a:ext uri="{FF2B5EF4-FFF2-40B4-BE49-F238E27FC236}">
                  <a16:creationId xmlns:a16="http://schemas.microsoft.com/office/drawing/2014/main" id="{1C2A9587-67A6-4716-977B-862BFA82E6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495A0897-65A5-4410-A4A7-BD794D83CD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39">
              <a:extLst>
                <a:ext uri="{FF2B5EF4-FFF2-40B4-BE49-F238E27FC236}">
                  <a16:creationId xmlns:a16="http://schemas.microsoft.com/office/drawing/2014/main" id="{7E97296E-EB49-46E9-8E93-4AA5F3E541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0">
              <a:extLst>
                <a:ext uri="{FF2B5EF4-FFF2-40B4-BE49-F238E27FC236}">
                  <a16:creationId xmlns:a16="http://schemas.microsoft.com/office/drawing/2014/main" id="{2F3461FC-DD4F-4CA4-B2A8-7F4F566F61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1">
              <a:extLst>
                <a:ext uri="{FF2B5EF4-FFF2-40B4-BE49-F238E27FC236}">
                  <a16:creationId xmlns:a16="http://schemas.microsoft.com/office/drawing/2014/main" id="{8908A0F4-A93F-4BE5-8463-B36A8039B5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2">
              <a:extLst>
                <a:ext uri="{FF2B5EF4-FFF2-40B4-BE49-F238E27FC236}">
                  <a16:creationId xmlns:a16="http://schemas.microsoft.com/office/drawing/2014/main" id="{24D30A92-E7FF-424A-B0A9-AC7FE32E77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3">
              <a:extLst>
                <a:ext uri="{FF2B5EF4-FFF2-40B4-BE49-F238E27FC236}">
                  <a16:creationId xmlns:a16="http://schemas.microsoft.com/office/drawing/2014/main" id="{B2A95380-ABEE-40CA-BBE5-1E3411D8CD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4">
              <a:extLst>
                <a:ext uri="{FF2B5EF4-FFF2-40B4-BE49-F238E27FC236}">
                  <a16:creationId xmlns:a16="http://schemas.microsoft.com/office/drawing/2014/main" id="{25364CF1-47E1-42AA-B408-1241E63E8C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5">
              <a:extLst>
                <a:ext uri="{FF2B5EF4-FFF2-40B4-BE49-F238E27FC236}">
                  <a16:creationId xmlns:a16="http://schemas.microsoft.com/office/drawing/2014/main" id="{722A9A6F-E73A-4E34-A53F-A559E043C3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46">
              <a:extLst>
                <a:ext uri="{FF2B5EF4-FFF2-40B4-BE49-F238E27FC236}">
                  <a16:creationId xmlns:a16="http://schemas.microsoft.com/office/drawing/2014/main" id="{7DC776F1-D1BF-4756-9B11-A3922DD28A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47">
              <a:extLst>
                <a:ext uri="{FF2B5EF4-FFF2-40B4-BE49-F238E27FC236}">
                  <a16:creationId xmlns:a16="http://schemas.microsoft.com/office/drawing/2014/main" id="{F702349C-C6E4-46A5-8802-BB88DD4BE2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48">
              <a:extLst>
                <a:ext uri="{FF2B5EF4-FFF2-40B4-BE49-F238E27FC236}">
                  <a16:creationId xmlns:a16="http://schemas.microsoft.com/office/drawing/2014/main" id="{346BC6D5-9E5A-4B92-9611-F9D07EF485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49">
              <a:extLst>
                <a:ext uri="{FF2B5EF4-FFF2-40B4-BE49-F238E27FC236}">
                  <a16:creationId xmlns:a16="http://schemas.microsoft.com/office/drawing/2014/main" id="{2A9DF814-73D8-4894-8B96-23B40E6E90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0">
              <a:extLst>
                <a:ext uri="{FF2B5EF4-FFF2-40B4-BE49-F238E27FC236}">
                  <a16:creationId xmlns:a16="http://schemas.microsoft.com/office/drawing/2014/main" id="{58C1703B-88EC-4C9F-B827-837D126B61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1">
              <a:extLst>
                <a:ext uri="{FF2B5EF4-FFF2-40B4-BE49-F238E27FC236}">
                  <a16:creationId xmlns:a16="http://schemas.microsoft.com/office/drawing/2014/main" id="{7589E396-ADCF-4596-8DE4-4379AFCE7E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2">
              <a:extLst>
                <a:ext uri="{FF2B5EF4-FFF2-40B4-BE49-F238E27FC236}">
                  <a16:creationId xmlns:a16="http://schemas.microsoft.com/office/drawing/2014/main" id="{C49FDA79-CF20-4CA4-9EC3-273E88B10C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3">
              <a:extLst>
                <a:ext uri="{FF2B5EF4-FFF2-40B4-BE49-F238E27FC236}">
                  <a16:creationId xmlns:a16="http://schemas.microsoft.com/office/drawing/2014/main" id="{EAF66CB7-8F32-4F0C-B5A2-11A6143DA7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4">
              <a:extLst>
                <a:ext uri="{FF2B5EF4-FFF2-40B4-BE49-F238E27FC236}">
                  <a16:creationId xmlns:a16="http://schemas.microsoft.com/office/drawing/2014/main" id="{DD4F44F0-927E-4351-9C37-2EE63B71F0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5">
              <a:extLst>
                <a:ext uri="{FF2B5EF4-FFF2-40B4-BE49-F238E27FC236}">
                  <a16:creationId xmlns:a16="http://schemas.microsoft.com/office/drawing/2014/main" id="{92AC303A-678D-4707-A16F-2DA1A07D9D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56">
              <a:extLst>
                <a:ext uri="{FF2B5EF4-FFF2-40B4-BE49-F238E27FC236}">
                  <a16:creationId xmlns:a16="http://schemas.microsoft.com/office/drawing/2014/main" id="{4BCFC9F6-3BBE-4394-851E-3738C7D6EB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57">
              <a:extLst>
                <a:ext uri="{FF2B5EF4-FFF2-40B4-BE49-F238E27FC236}">
                  <a16:creationId xmlns:a16="http://schemas.microsoft.com/office/drawing/2014/main" id="{D4997C90-4986-45C1-9DAC-A5D26B02F3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58">
              <a:extLst>
                <a:ext uri="{FF2B5EF4-FFF2-40B4-BE49-F238E27FC236}">
                  <a16:creationId xmlns:a16="http://schemas.microsoft.com/office/drawing/2014/main" id="{ACC13E25-4EE3-4A63-B0AF-2162BB78EC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8" name="Freeform 59">
              <a:extLst>
                <a:ext uri="{FF2B5EF4-FFF2-40B4-BE49-F238E27FC236}">
                  <a16:creationId xmlns:a16="http://schemas.microsoft.com/office/drawing/2014/main" id="{87AA0A80-577E-43A6-B738-0BAFE7F7B4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9" name="Freeform 60">
              <a:extLst>
                <a:ext uri="{FF2B5EF4-FFF2-40B4-BE49-F238E27FC236}">
                  <a16:creationId xmlns:a16="http://schemas.microsoft.com/office/drawing/2014/main" id="{3DBFF628-46A4-41BD-9FA9-3D4418E866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0" name="Freeform 61">
              <a:extLst>
                <a:ext uri="{FF2B5EF4-FFF2-40B4-BE49-F238E27FC236}">
                  <a16:creationId xmlns:a16="http://schemas.microsoft.com/office/drawing/2014/main" id="{D6413240-42B4-45DB-BBA2-56A1CDBD3C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1" name="Freeform 62">
              <a:extLst>
                <a:ext uri="{FF2B5EF4-FFF2-40B4-BE49-F238E27FC236}">
                  <a16:creationId xmlns:a16="http://schemas.microsoft.com/office/drawing/2014/main" id="{8AAB2B20-3978-4858-9836-C1351201A6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54420FA1-8DAE-4658-86CF-B5658CDC24E1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74019" t="-38771" r="-74019" b="-3877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4" name="Text Placeholder 140">
            <a:extLst>
              <a:ext uri="{FF2B5EF4-FFF2-40B4-BE49-F238E27FC236}">
                <a16:creationId xmlns:a16="http://schemas.microsoft.com/office/drawing/2014/main" id="{234B86AF-61C0-4BEF-AED9-AB6E1045862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51EC55AF-72F6-4B80-B565-E4736853BBD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180142751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Lear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3AFBB0F5-5EB0-405F-9812-3F6111C207C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</p:grpSpPr>
        <p:sp>
          <p:nvSpPr>
            <p:cNvPr id="72" name="AutoShape 3">
              <a:extLst>
                <a:ext uri="{FF2B5EF4-FFF2-40B4-BE49-F238E27FC236}">
                  <a16:creationId xmlns:a16="http://schemas.microsoft.com/office/drawing/2014/main" id="{EE348DCA-F65E-472C-8E94-01A3FE818BC6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3" name="Rectangle 5">
              <a:extLst>
                <a:ext uri="{FF2B5EF4-FFF2-40B4-BE49-F238E27FC236}">
                  <a16:creationId xmlns:a16="http://schemas.microsoft.com/office/drawing/2014/main" id="{43ED83A1-CC4D-42EA-8ABE-37ED66A6485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C14D3AFF-4015-4ADB-AB21-B4EADD0CA3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338B28A6-DBB6-499A-9175-D30CDBFB65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8">
              <a:extLst>
                <a:ext uri="{FF2B5EF4-FFF2-40B4-BE49-F238E27FC236}">
                  <a16:creationId xmlns:a16="http://schemas.microsoft.com/office/drawing/2014/main" id="{B4F42473-3AD2-48CF-9DF2-688A050792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4CFCC169-6EE2-4286-8FE4-D99450A443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9D240A6C-65D8-4404-BD21-34BFC830B9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1">
              <a:extLst>
                <a:ext uri="{FF2B5EF4-FFF2-40B4-BE49-F238E27FC236}">
                  <a16:creationId xmlns:a16="http://schemas.microsoft.com/office/drawing/2014/main" id="{D2693798-E801-4A01-899D-3526F4E679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285079AC-870B-48A5-93B9-BCEBA2C149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3">
              <a:extLst>
                <a:ext uri="{FF2B5EF4-FFF2-40B4-BE49-F238E27FC236}">
                  <a16:creationId xmlns:a16="http://schemas.microsoft.com/office/drawing/2014/main" id="{999F3F9A-C895-4189-8520-0793CCCD0B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4">
              <a:extLst>
                <a:ext uri="{FF2B5EF4-FFF2-40B4-BE49-F238E27FC236}">
                  <a16:creationId xmlns:a16="http://schemas.microsoft.com/office/drawing/2014/main" id="{5161D696-7B40-4240-8A0E-23B94BADBC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5">
              <a:extLst>
                <a:ext uri="{FF2B5EF4-FFF2-40B4-BE49-F238E27FC236}">
                  <a16:creationId xmlns:a16="http://schemas.microsoft.com/office/drawing/2014/main" id="{4C75893E-D358-44AC-A3CF-2EED9778A4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7637E8F0-D81C-476F-8F8E-D9920CB899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871A423F-334B-41DD-AB12-69F4222E2B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F58C111E-E1E0-495A-B19E-19C23BC04A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C13C60D4-33A1-4116-A310-C2D5DDC4EE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A48538EB-0D4D-49B9-BDCF-9D922353F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Rectangle 21">
              <a:extLst>
                <a:ext uri="{FF2B5EF4-FFF2-40B4-BE49-F238E27FC236}">
                  <a16:creationId xmlns:a16="http://schemas.microsoft.com/office/drawing/2014/main" id="{1487FAD7-88D3-4A87-99A7-7B072B555F4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2">
              <a:extLst>
                <a:ext uri="{FF2B5EF4-FFF2-40B4-BE49-F238E27FC236}">
                  <a16:creationId xmlns:a16="http://schemas.microsoft.com/office/drawing/2014/main" id="{8914B577-98F3-43EF-BC4A-E7588E200C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3">
              <a:extLst>
                <a:ext uri="{FF2B5EF4-FFF2-40B4-BE49-F238E27FC236}">
                  <a16:creationId xmlns:a16="http://schemas.microsoft.com/office/drawing/2014/main" id="{B5308D54-22FE-4DA7-BC01-ED460072EF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4">
              <a:extLst>
                <a:ext uri="{FF2B5EF4-FFF2-40B4-BE49-F238E27FC236}">
                  <a16:creationId xmlns:a16="http://schemas.microsoft.com/office/drawing/2014/main" id="{3A60EE4F-D706-499A-8872-B156049D5B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5">
              <a:extLst>
                <a:ext uri="{FF2B5EF4-FFF2-40B4-BE49-F238E27FC236}">
                  <a16:creationId xmlns:a16="http://schemas.microsoft.com/office/drawing/2014/main" id="{3EAF6B99-79B4-43B1-842F-B1AFF0CC1E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26">
              <a:extLst>
                <a:ext uri="{FF2B5EF4-FFF2-40B4-BE49-F238E27FC236}">
                  <a16:creationId xmlns:a16="http://schemas.microsoft.com/office/drawing/2014/main" id="{6C79F926-94C7-4522-9614-397593F62E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27">
              <a:extLst>
                <a:ext uri="{FF2B5EF4-FFF2-40B4-BE49-F238E27FC236}">
                  <a16:creationId xmlns:a16="http://schemas.microsoft.com/office/drawing/2014/main" id="{FDD151CA-6BF4-4036-98ED-05B831B530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28">
              <a:extLst>
                <a:ext uri="{FF2B5EF4-FFF2-40B4-BE49-F238E27FC236}">
                  <a16:creationId xmlns:a16="http://schemas.microsoft.com/office/drawing/2014/main" id="{AB448DEB-E490-4038-8414-1A68B9109C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524059C3-D356-4C34-9C06-DD896588BF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247D07C2-EC7B-4730-92FA-6B8D84B80D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5D6F08FA-2532-4558-9602-AF1744F99F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E685EBE7-869E-41B0-BCD8-FF537CBD5C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4">
              <a:extLst>
                <a:ext uri="{FF2B5EF4-FFF2-40B4-BE49-F238E27FC236}">
                  <a16:creationId xmlns:a16="http://schemas.microsoft.com/office/drawing/2014/main" id="{C3AB8B41-7BD9-44AA-B986-74D53C9AF3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5">
              <a:extLst>
                <a:ext uri="{FF2B5EF4-FFF2-40B4-BE49-F238E27FC236}">
                  <a16:creationId xmlns:a16="http://schemas.microsoft.com/office/drawing/2014/main" id="{EDE8817E-73C2-4561-8428-03CCAFF40C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36">
              <a:extLst>
                <a:ext uri="{FF2B5EF4-FFF2-40B4-BE49-F238E27FC236}">
                  <a16:creationId xmlns:a16="http://schemas.microsoft.com/office/drawing/2014/main" id="{AF8224B5-9A1C-4DFC-9A81-E5FD62FB56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37">
              <a:extLst>
                <a:ext uri="{FF2B5EF4-FFF2-40B4-BE49-F238E27FC236}">
                  <a16:creationId xmlns:a16="http://schemas.microsoft.com/office/drawing/2014/main" id="{1C2A9587-67A6-4716-977B-862BFA82E6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495A0897-65A5-4410-A4A7-BD794D83CD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39">
              <a:extLst>
                <a:ext uri="{FF2B5EF4-FFF2-40B4-BE49-F238E27FC236}">
                  <a16:creationId xmlns:a16="http://schemas.microsoft.com/office/drawing/2014/main" id="{7E97296E-EB49-46E9-8E93-4AA5F3E541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0">
              <a:extLst>
                <a:ext uri="{FF2B5EF4-FFF2-40B4-BE49-F238E27FC236}">
                  <a16:creationId xmlns:a16="http://schemas.microsoft.com/office/drawing/2014/main" id="{2F3461FC-DD4F-4CA4-B2A8-7F4F566F61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1">
              <a:extLst>
                <a:ext uri="{FF2B5EF4-FFF2-40B4-BE49-F238E27FC236}">
                  <a16:creationId xmlns:a16="http://schemas.microsoft.com/office/drawing/2014/main" id="{8908A0F4-A93F-4BE5-8463-B36A8039B5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2">
              <a:extLst>
                <a:ext uri="{FF2B5EF4-FFF2-40B4-BE49-F238E27FC236}">
                  <a16:creationId xmlns:a16="http://schemas.microsoft.com/office/drawing/2014/main" id="{24D30A92-E7FF-424A-B0A9-AC7FE32E77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3">
              <a:extLst>
                <a:ext uri="{FF2B5EF4-FFF2-40B4-BE49-F238E27FC236}">
                  <a16:creationId xmlns:a16="http://schemas.microsoft.com/office/drawing/2014/main" id="{B2A95380-ABEE-40CA-BBE5-1E3411D8CD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4">
              <a:extLst>
                <a:ext uri="{FF2B5EF4-FFF2-40B4-BE49-F238E27FC236}">
                  <a16:creationId xmlns:a16="http://schemas.microsoft.com/office/drawing/2014/main" id="{25364CF1-47E1-42AA-B408-1241E63E8C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5">
              <a:extLst>
                <a:ext uri="{FF2B5EF4-FFF2-40B4-BE49-F238E27FC236}">
                  <a16:creationId xmlns:a16="http://schemas.microsoft.com/office/drawing/2014/main" id="{722A9A6F-E73A-4E34-A53F-A559E043C3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46">
              <a:extLst>
                <a:ext uri="{FF2B5EF4-FFF2-40B4-BE49-F238E27FC236}">
                  <a16:creationId xmlns:a16="http://schemas.microsoft.com/office/drawing/2014/main" id="{7DC776F1-D1BF-4756-9B11-A3922DD28A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47">
              <a:extLst>
                <a:ext uri="{FF2B5EF4-FFF2-40B4-BE49-F238E27FC236}">
                  <a16:creationId xmlns:a16="http://schemas.microsoft.com/office/drawing/2014/main" id="{F702349C-C6E4-46A5-8802-BB88DD4BE2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48">
              <a:extLst>
                <a:ext uri="{FF2B5EF4-FFF2-40B4-BE49-F238E27FC236}">
                  <a16:creationId xmlns:a16="http://schemas.microsoft.com/office/drawing/2014/main" id="{346BC6D5-9E5A-4B92-9611-F9D07EF485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49">
              <a:extLst>
                <a:ext uri="{FF2B5EF4-FFF2-40B4-BE49-F238E27FC236}">
                  <a16:creationId xmlns:a16="http://schemas.microsoft.com/office/drawing/2014/main" id="{2A9DF814-73D8-4894-8B96-23B40E6E90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0">
              <a:extLst>
                <a:ext uri="{FF2B5EF4-FFF2-40B4-BE49-F238E27FC236}">
                  <a16:creationId xmlns:a16="http://schemas.microsoft.com/office/drawing/2014/main" id="{58C1703B-88EC-4C9F-B827-837D126B61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1">
              <a:extLst>
                <a:ext uri="{FF2B5EF4-FFF2-40B4-BE49-F238E27FC236}">
                  <a16:creationId xmlns:a16="http://schemas.microsoft.com/office/drawing/2014/main" id="{7589E396-ADCF-4596-8DE4-4379AFCE7E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2">
              <a:extLst>
                <a:ext uri="{FF2B5EF4-FFF2-40B4-BE49-F238E27FC236}">
                  <a16:creationId xmlns:a16="http://schemas.microsoft.com/office/drawing/2014/main" id="{C49FDA79-CF20-4CA4-9EC3-273E88B10C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3">
              <a:extLst>
                <a:ext uri="{FF2B5EF4-FFF2-40B4-BE49-F238E27FC236}">
                  <a16:creationId xmlns:a16="http://schemas.microsoft.com/office/drawing/2014/main" id="{EAF66CB7-8F32-4F0C-B5A2-11A6143DA7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4">
              <a:extLst>
                <a:ext uri="{FF2B5EF4-FFF2-40B4-BE49-F238E27FC236}">
                  <a16:creationId xmlns:a16="http://schemas.microsoft.com/office/drawing/2014/main" id="{DD4F44F0-927E-4351-9C37-2EE63B71F0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5">
              <a:extLst>
                <a:ext uri="{FF2B5EF4-FFF2-40B4-BE49-F238E27FC236}">
                  <a16:creationId xmlns:a16="http://schemas.microsoft.com/office/drawing/2014/main" id="{92AC303A-678D-4707-A16F-2DA1A07D9D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56">
              <a:extLst>
                <a:ext uri="{FF2B5EF4-FFF2-40B4-BE49-F238E27FC236}">
                  <a16:creationId xmlns:a16="http://schemas.microsoft.com/office/drawing/2014/main" id="{4BCFC9F6-3BBE-4394-851E-3738C7D6EB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57">
              <a:extLst>
                <a:ext uri="{FF2B5EF4-FFF2-40B4-BE49-F238E27FC236}">
                  <a16:creationId xmlns:a16="http://schemas.microsoft.com/office/drawing/2014/main" id="{D4997C90-4986-45C1-9DAC-A5D26B02F3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58">
              <a:extLst>
                <a:ext uri="{FF2B5EF4-FFF2-40B4-BE49-F238E27FC236}">
                  <a16:creationId xmlns:a16="http://schemas.microsoft.com/office/drawing/2014/main" id="{ACC13E25-4EE3-4A63-B0AF-2162BB78EC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8" name="Freeform 59">
              <a:extLst>
                <a:ext uri="{FF2B5EF4-FFF2-40B4-BE49-F238E27FC236}">
                  <a16:creationId xmlns:a16="http://schemas.microsoft.com/office/drawing/2014/main" id="{87AA0A80-577E-43A6-B738-0BAFE7F7B4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9" name="Freeform 60">
              <a:extLst>
                <a:ext uri="{FF2B5EF4-FFF2-40B4-BE49-F238E27FC236}">
                  <a16:creationId xmlns:a16="http://schemas.microsoft.com/office/drawing/2014/main" id="{3DBFF628-46A4-41BD-9FA9-3D4418E866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0" name="Freeform 61">
              <a:extLst>
                <a:ext uri="{FF2B5EF4-FFF2-40B4-BE49-F238E27FC236}">
                  <a16:creationId xmlns:a16="http://schemas.microsoft.com/office/drawing/2014/main" id="{D6413240-42B4-45DB-BBA2-56A1CDBD3C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1" name="Freeform 62">
              <a:extLst>
                <a:ext uri="{FF2B5EF4-FFF2-40B4-BE49-F238E27FC236}">
                  <a16:creationId xmlns:a16="http://schemas.microsoft.com/office/drawing/2014/main" id="{8AAB2B20-3978-4858-9836-C1351201A6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C8A16490-7A25-479D-8887-224357329F51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74019" t="-38771" r="-74019" b="-3877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3" name="Text Placeholder 140">
            <a:extLst>
              <a:ext uri="{FF2B5EF4-FFF2-40B4-BE49-F238E27FC236}">
                <a16:creationId xmlns:a16="http://schemas.microsoft.com/office/drawing/2014/main" id="{E5F69457-834C-4B3E-AF4C-CDBC7D6FC8A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AC135A83-4349-4D19-A851-56FC171B943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257980711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Mov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3AFBB0F5-5EB0-405F-9812-3F6111C207C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</p:grpSpPr>
        <p:sp>
          <p:nvSpPr>
            <p:cNvPr id="72" name="AutoShape 3">
              <a:extLst>
                <a:ext uri="{FF2B5EF4-FFF2-40B4-BE49-F238E27FC236}">
                  <a16:creationId xmlns:a16="http://schemas.microsoft.com/office/drawing/2014/main" id="{EE348DCA-F65E-472C-8E94-01A3FE818BC6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3" name="Rectangle 5">
              <a:extLst>
                <a:ext uri="{FF2B5EF4-FFF2-40B4-BE49-F238E27FC236}">
                  <a16:creationId xmlns:a16="http://schemas.microsoft.com/office/drawing/2014/main" id="{43ED83A1-CC4D-42EA-8ABE-37ED66A6485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C14D3AFF-4015-4ADB-AB21-B4EADD0CA3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338B28A6-DBB6-499A-9175-D30CDBFB65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8">
              <a:extLst>
                <a:ext uri="{FF2B5EF4-FFF2-40B4-BE49-F238E27FC236}">
                  <a16:creationId xmlns:a16="http://schemas.microsoft.com/office/drawing/2014/main" id="{B4F42473-3AD2-48CF-9DF2-688A050792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4CFCC169-6EE2-4286-8FE4-D99450A443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9D240A6C-65D8-4404-BD21-34BFC830B9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1">
              <a:extLst>
                <a:ext uri="{FF2B5EF4-FFF2-40B4-BE49-F238E27FC236}">
                  <a16:creationId xmlns:a16="http://schemas.microsoft.com/office/drawing/2014/main" id="{D2693798-E801-4A01-899D-3526F4E679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285079AC-870B-48A5-93B9-BCEBA2C149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3">
              <a:extLst>
                <a:ext uri="{FF2B5EF4-FFF2-40B4-BE49-F238E27FC236}">
                  <a16:creationId xmlns:a16="http://schemas.microsoft.com/office/drawing/2014/main" id="{999F3F9A-C895-4189-8520-0793CCCD0B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4">
              <a:extLst>
                <a:ext uri="{FF2B5EF4-FFF2-40B4-BE49-F238E27FC236}">
                  <a16:creationId xmlns:a16="http://schemas.microsoft.com/office/drawing/2014/main" id="{5161D696-7B40-4240-8A0E-23B94BADBC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5">
              <a:extLst>
                <a:ext uri="{FF2B5EF4-FFF2-40B4-BE49-F238E27FC236}">
                  <a16:creationId xmlns:a16="http://schemas.microsoft.com/office/drawing/2014/main" id="{4C75893E-D358-44AC-A3CF-2EED9778A4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7637E8F0-D81C-476F-8F8E-D9920CB899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871A423F-334B-41DD-AB12-69F4222E2B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F58C111E-E1E0-495A-B19E-19C23BC04A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C13C60D4-33A1-4116-A310-C2D5DDC4EE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A48538EB-0D4D-49B9-BDCF-9D922353F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Rectangle 21">
              <a:extLst>
                <a:ext uri="{FF2B5EF4-FFF2-40B4-BE49-F238E27FC236}">
                  <a16:creationId xmlns:a16="http://schemas.microsoft.com/office/drawing/2014/main" id="{1487FAD7-88D3-4A87-99A7-7B072B555F4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2">
              <a:extLst>
                <a:ext uri="{FF2B5EF4-FFF2-40B4-BE49-F238E27FC236}">
                  <a16:creationId xmlns:a16="http://schemas.microsoft.com/office/drawing/2014/main" id="{8914B577-98F3-43EF-BC4A-E7588E200C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3">
              <a:extLst>
                <a:ext uri="{FF2B5EF4-FFF2-40B4-BE49-F238E27FC236}">
                  <a16:creationId xmlns:a16="http://schemas.microsoft.com/office/drawing/2014/main" id="{B5308D54-22FE-4DA7-BC01-ED460072EF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4">
              <a:extLst>
                <a:ext uri="{FF2B5EF4-FFF2-40B4-BE49-F238E27FC236}">
                  <a16:creationId xmlns:a16="http://schemas.microsoft.com/office/drawing/2014/main" id="{3A60EE4F-D706-499A-8872-B156049D5B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5">
              <a:extLst>
                <a:ext uri="{FF2B5EF4-FFF2-40B4-BE49-F238E27FC236}">
                  <a16:creationId xmlns:a16="http://schemas.microsoft.com/office/drawing/2014/main" id="{3EAF6B99-79B4-43B1-842F-B1AFF0CC1E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26">
              <a:extLst>
                <a:ext uri="{FF2B5EF4-FFF2-40B4-BE49-F238E27FC236}">
                  <a16:creationId xmlns:a16="http://schemas.microsoft.com/office/drawing/2014/main" id="{6C79F926-94C7-4522-9614-397593F62E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27">
              <a:extLst>
                <a:ext uri="{FF2B5EF4-FFF2-40B4-BE49-F238E27FC236}">
                  <a16:creationId xmlns:a16="http://schemas.microsoft.com/office/drawing/2014/main" id="{FDD151CA-6BF4-4036-98ED-05B831B530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28">
              <a:extLst>
                <a:ext uri="{FF2B5EF4-FFF2-40B4-BE49-F238E27FC236}">
                  <a16:creationId xmlns:a16="http://schemas.microsoft.com/office/drawing/2014/main" id="{AB448DEB-E490-4038-8414-1A68B9109C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524059C3-D356-4C34-9C06-DD896588BF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247D07C2-EC7B-4730-92FA-6B8D84B80D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5D6F08FA-2532-4558-9602-AF1744F99F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E685EBE7-869E-41B0-BCD8-FF537CBD5C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4">
              <a:extLst>
                <a:ext uri="{FF2B5EF4-FFF2-40B4-BE49-F238E27FC236}">
                  <a16:creationId xmlns:a16="http://schemas.microsoft.com/office/drawing/2014/main" id="{C3AB8B41-7BD9-44AA-B986-74D53C9AF3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5">
              <a:extLst>
                <a:ext uri="{FF2B5EF4-FFF2-40B4-BE49-F238E27FC236}">
                  <a16:creationId xmlns:a16="http://schemas.microsoft.com/office/drawing/2014/main" id="{EDE8817E-73C2-4561-8428-03CCAFF40C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36">
              <a:extLst>
                <a:ext uri="{FF2B5EF4-FFF2-40B4-BE49-F238E27FC236}">
                  <a16:creationId xmlns:a16="http://schemas.microsoft.com/office/drawing/2014/main" id="{AF8224B5-9A1C-4DFC-9A81-E5FD62FB56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37">
              <a:extLst>
                <a:ext uri="{FF2B5EF4-FFF2-40B4-BE49-F238E27FC236}">
                  <a16:creationId xmlns:a16="http://schemas.microsoft.com/office/drawing/2014/main" id="{1C2A9587-67A6-4716-977B-862BFA82E6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495A0897-65A5-4410-A4A7-BD794D83CD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39">
              <a:extLst>
                <a:ext uri="{FF2B5EF4-FFF2-40B4-BE49-F238E27FC236}">
                  <a16:creationId xmlns:a16="http://schemas.microsoft.com/office/drawing/2014/main" id="{7E97296E-EB49-46E9-8E93-4AA5F3E541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0">
              <a:extLst>
                <a:ext uri="{FF2B5EF4-FFF2-40B4-BE49-F238E27FC236}">
                  <a16:creationId xmlns:a16="http://schemas.microsoft.com/office/drawing/2014/main" id="{2F3461FC-DD4F-4CA4-B2A8-7F4F566F61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1">
              <a:extLst>
                <a:ext uri="{FF2B5EF4-FFF2-40B4-BE49-F238E27FC236}">
                  <a16:creationId xmlns:a16="http://schemas.microsoft.com/office/drawing/2014/main" id="{8908A0F4-A93F-4BE5-8463-B36A8039B5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2">
              <a:extLst>
                <a:ext uri="{FF2B5EF4-FFF2-40B4-BE49-F238E27FC236}">
                  <a16:creationId xmlns:a16="http://schemas.microsoft.com/office/drawing/2014/main" id="{24D30A92-E7FF-424A-B0A9-AC7FE32E77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3">
              <a:extLst>
                <a:ext uri="{FF2B5EF4-FFF2-40B4-BE49-F238E27FC236}">
                  <a16:creationId xmlns:a16="http://schemas.microsoft.com/office/drawing/2014/main" id="{B2A95380-ABEE-40CA-BBE5-1E3411D8CD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4">
              <a:extLst>
                <a:ext uri="{FF2B5EF4-FFF2-40B4-BE49-F238E27FC236}">
                  <a16:creationId xmlns:a16="http://schemas.microsoft.com/office/drawing/2014/main" id="{25364CF1-47E1-42AA-B408-1241E63E8C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5">
              <a:extLst>
                <a:ext uri="{FF2B5EF4-FFF2-40B4-BE49-F238E27FC236}">
                  <a16:creationId xmlns:a16="http://schemas.microsoft.com/office/drawing/2014/main" id="{722A9A6F-E73A-4E34-A53F-A559E043C3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46">
              <a:extLst>
                <a:ext uri="{FF2B5EF4-FFF2-40B4-BE49-F238E27FC236}">
                  <a16:creationId xmlns:a16="http://schemas.microsoft.com/office/drawing/2014/main" id="{7DC776F1-D1BF-4756-9B11-A3922DD28A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47">
              <a:extLst>
                <a:ext uri="{FF2B5EF4-FFF2-40B4-BE49-F238E27FC236}">
                  <a16:creationId xmlns:a16="http://schemas.microsoft.com/office/drawing/2014/main" id="{F702349C-C6E4-46A5-8802-BB88DD4BE2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48">
              <a:extLst>
                <a:ext uri="{FF2B5EF4-FFF2-40B4-BE49-F238E27FC236}">
                  <a16:creationId xmlns:a16="http://schemas.microsoft.com/office/drawing/2014/main" id="{346BC6D5-9E5A-4B92-9611-F9D07EF485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49">
              <a:extLst>
                <a:ext uri="{FF2B5EF4-FFF2-40B4-BE49-F238E27FC236}">
                  <a16:creationId xmlns:a16="http://schemas.microsoft.com/office/drawing/2014/main" id="{2A9DF814-73D8-4894-8B96-23B40E6E90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0">
              <a:extLst>
                <a:ext uri="{FF2B5EF4-FFF2-40B4-BE49-F238E27FC236}">
                  <a16:creationId xmlns:a16="http://schemas.microsoft.com/office/drawing/2014/main" id="{58C1703B-88EC-4C9F-B827-837D126B61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1">
              <a:extLst>
                <a:ext uri="{FF2B5EF4-FFF2-40B4-BE49-F238E27FC236}">
                  <a16:creationId xmlns:a16="http://schemas.microsoft.com/office/drawing/2014/main" id="{7589E396-ADCF-4596-8DE4-4379AFCE7E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2">
              <a:extLst>
                <a:ext uri="{FF2B5EF4-FFF2-40B4-BE49-F238E27FC236}">
                  <a16:creationId xmlns:a16="http://schemas.microsoft.com/office/drawing/2014/main" id="{C49FDA79-CF20-4CA4-9EC3-273E88B10C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3">
              <a:extLst>
                <a:ext uri="{FF2B5EF4-FFF2-40B4-BE49-F238E27FC236}">
                  <a16:creationId xmlns:a16="http://schemas.microsoft.com/office/drawing/2014/main" id="{EAF66CB7-8F32-4F0C-B5A2-11A6143DA7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4">
              <a:extLst>
                <a:ext uri="{FF2B5EF4-FFF2-40B4-BE49-F238E27FC236}">
                  <a16:creationId xmlns:a16="http://schemas.microsoft.com/office/drawing/2014/main" id="{DD4F44F0-927E-4351-9C37-2EE63B71F0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5">
              <a:extLst>
                <a:ext uri="{FF2B5EF4-FFF2-40B4-BE49-F238E27FC236}">
                  <a16:creationId xmlns:a16="http://schemas.microsoft.com/office/drawing/2014/main" id="{92AC303A-678D-4707-A16F-2DA1A07D9D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56">
              <a:extLst>
                <a:ext uri="{FF2B5EF4-FFF2-40B4-BE49-F238E27FC236}">
                  <a16:creationId xmlns:a16="http://schemas.microsoft.com/office/drawing/2014/main" id="{4BCFC9F6-3BBE-4394-851E-3738C7D6EB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57">
              <a:extLst>
                <a:ext uri="{FF2B5EF4-FFF2-40B4-BE49-F238E27FC236}">
                  <a16:creationId xmlns:a16="http://schemas.microsoft.com/office/drawing/2014/main" id="{D4997C90-4986-45C1-9DAC-A5D26B02F3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58">
              <a:extLst>
                <a:ext uri="{FF2B5EF4-FFF2-40B4-BE49-F238E27FC236}">
                  <a16:creationId xmlns:a16="http://schemas.microsoft.com/office/drawing/2014/main" id="{ACC13E25-4EE3-4A63-B0AF-2162BB78EC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8" name="Freeform 59">
              <a:extLst>
                <a:ext uri="{FF2B5EF4-FFF2-40B4-BE49-F238E27FC236}">
                  <a16:creationId xmlns:a16="http://schemas.microsoft.com/office/drawing/2014/main" id="{87AA0A80-577E-43A6-B738-0BAFE7F7B4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9" name="Freeform 60">
              <a:extLst>
                <a:ext uri="{FF2B5EF4-FFF2-40B4-BE49-F238E27FC236}">
                  <a16:creationId xmlns:a16="http://schemas.microsoft.com/office/drawing/2014/main" id="{3DBFF628-46A4-41BD-9FA9-3D4418E866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0" name="Freeform 61">
              <a:extLst>
                <a:ext uri="{FF2B5EF4-FFF2-40B4-BE49-F238E27FC236}">
                  <a16:creationId xmlns:a16="http://schemas.microsoft.com/office/drawing/2014/main" id="{D6413240-42B4-45DB-BBA2-56A1CDBD3C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1" name="Freeform 62">
              <a:extLst>
                <a:ext uri="{FF2B5EF4-FFF2-40B4-BE49-F238E27FC236}">
                  <a16:creationId xmlns:a16="http://schemas.microsoft.com/office/drawing/2014/main" id="{8AAB2B20-3978-4858-9836-C1351201A6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EABDE6FE-819A-4678-A6E8-009E38A1A568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34594" t="-16266" r="-34594" b="-1626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4" name="Text Placeholder 140">
            <a:extLst>
              <a:ext uri="{FF2B5EF4-FFF2-40B4-BE49-F238E27FC236}">
                <a16:creationId xmlns:a16="http://schemas.microsoft.com/office/drawing/2014/main" id="{FD7259D0-6B32-4DE1-8F13-A21A1C988BF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D42A6F0E-E106-4C5B-90DE-D6097D2850F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112631841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Discov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5999291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131" name="Group 4">
            <a:extLst>
              <a:ext uri="{FF2B5EF4-FFF2-40B4-BE49-F238E27FC236}">
                <a16:creationId xmlns:a16="http://schemas.microsoft.com/office/drawing/2014/main" id="{952F8D34-531B-4437-B768-1A058C4F580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256780" cy="1260000"/>
            <a:chOff x="2864" y="1181"/>
            <a:chExt cx="1952" cy="1957"/>
          </a:xfrm>
        </p:grpSpPr>
        <p:sp>
          <p:nvSpPr>
            <p:cNvPr id="132" name="AutoShape 3">
              <a:extLst>
                <a:ext uri="{FF2B5EF4-FFF2-40B4-BE49-F238E27FC236}">
                  <a16:creationId xmlns:a16="http://schemas.microsoft.com/office/drawing/2014/main" id="{BBEC651D-9DEC-4A01-B480-D5E4B2FC2902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3" name="Rectangle 5">
              <a:extLst>
                <a:ext uri="{FF2B5EF4-FFF2-40B4-BE49-F238E27FC236}">
                  <a16:creationId xmlns:a16="http://schemas.microsoft.com/office/drawing/2014/main" id="{8AC4D9D0-269C-4ACF-BF70-19CF3F874F7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4" name="Freeform 6">
              <a:extLst>
                <a:ext uri="{FF2B5EF4-FFF2-40B4-BE49-F238E27FC236}">
                  <a16:creationId xmlns:a16="http://schemas.microsoft.com/office/drawing/2014/main" id="{78D091DD-3D29-4E85-A4F2-B1EF738155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5" name="Freeform 7">
              <a:extLst>
                <a:ext uri="{FF2B5EF4-FFF2-40B4-BE49-F238E27FC236}">
                  <a16:creationId xmlns:a16="http://schemas.microsoft.com/office/drawing/2014/main" id="{41F39217-4860-4557-92E4-3744C451F0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6" name="Freeform 8">
              <a:extLst>
                <a:ext uri="{FF2B5EF4-FFF2-40B4-BE49-F238E27FC236}">
                  <a16:creationId xmlns:a16="http://schemas.microsoft.com/office/drawing/2014/main" id="{E8E8E316-21E4-4CC2-ADF5-C4F81235C3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7" name="Freeform 9">
              <a:extLst>
                <a:ext uri="{FF2B5EF4-FFF2-40B4-BE49-F238E27FC236}">
                  <a16:creationId xmlns:a16="http://schemas.microsoft.com/office/drawing/2014/main" id="{1D3C1F05-2CE2-4C38-A4B0-481C61982A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8" name="Freeform 10">
              <a:extLst>
                <a:ext uri="{FF2B5EF4-FFF2-40B4-BE49-F238E27FC236}">
                  <a16:creationId xmlns:a16="http://schemas.microsoft.com/office/drawing/2014/main" id="{B93800B0-DBA3-4D0A-9F1B-C254419B35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9" name="Freeform 11">
              <a:extLst>
                <a:ext uri="{FF2B5EF4-FFF2-40B4-BE49-F238E27FC236}">
                  <a16:creationId xmlns:a16="http://schemas.microsoft.com/office/drawing/2014/main" id="{DA73D27E-D033-4C84-A492-8DAC896B6E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1" name="Freeform 12">
              <a:extLst>
                <a:ext uri="{FF2B5EF4-FFF2-40B4-BE49-F238E27FC236}">
                  <a16:creationId xmlns:a16="http://schemas.microsoft.com/office/drawing/2014/main" id="{74F6F1BE-8465-4B37-9FA1-D0E1A2E48B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2" name="Freeform 13">
              <a:extLst>
                <a:ext uri="{FF2B5EF4-FFF2-40B4-BE49-F238E27FC236}">
                  <a16:creationId xmlns:a16="http://schemas.microsoft.com/office/drawing/2014/main" id="{9EE5749B-5072-41F9-A57E-284E0A6046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3" name="Freeform 14">
              <a:extLst>
                <a:ext uri="{FF2B5EF4-FFF2-40B4-BE49-F238E27FC236}">
                  <a16:creationId xmlns:a16="http://schemas.microsoft.com/office/drawing/2014/main" id="{2DBB559A-8AB1-47CF-9594-70FFFF07DF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4" name="Freeform 15">
              <a:extLst>
                <a:ext uri="{FF2B5EF4-FFF2-40B4-BE49-F238E27FC236}">
                  <a16:creationId xmlns:a16="http://schemas.microsoft.com/office/drawing/2014/main" id="{EF6A068B-18BA-48B7-AC57-2231ED0F0A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5" name="Freeform 16">
              <a:extLst>
                <a:ext uri="{FF2B5EF4-FFF2-40B4-BE49-F238E27FC236}">
                  <a16:creationId xmlns:a16="http://schemas.microsoft.com/office/drawing/2014/main" id="{AF34F4D6-E742-4530-A1D5-8CBF297CFE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6" name="Freeform 17">
              <a:extLst>
                <a:ext uri="{FF2B5EF4-FFF2-40B4-BE49-F238E27FC236}">
                  <a16:creationId xmlns:a16="http://schemas.microsoft.com/office/drawing/2014/main" id="{FAD1CA84-23AF-476C-9991-F757AE0651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7" name="Freeform 18">
              <a:extLst>
                <a:ext uri="{FF2B5EF4-FFF2-40B4-BE49-F238E27FC236}">
                  <a16:creationId xmlns:a16="http://schemas.microsoft.com/office/drawing/2014/main" id="{ACAEC108-E142-43B0-8B21-F856F93881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8" name="Freeform 19">
              <a:extLst>
                <a:ext uri="{FF2B5EF4-FFF2-40B4-BE49-F238E27FC236}">
                  <a16:creationId xmlns:a16="http://schemas.microsoft.com/office/drawing/2014/main" id="{C85C54C2-C1F3-4F46-AA95-330CA1FBCC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9" name="Freeform 20">
              <a:extLst>
                <a:ext uri="{FF2B5EF4-FFF2-40B4-BE49-F238E27FC236}">
                  <a16:creationId xmlns:a16="http://schemas.microsoft.com/office/drawing/2014/main" id="{DE512848-C980-40EA-8C56-CE3DC8433D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0" name="Rectangle 21">
              <a:extLst>
                <a:ext uri="{FF2B5EF4-FFF2-40B4-BE49-F238E27FC236}">
                  <a16:creationId xmlns:a16="http://schemas.microsoft.com/office/drawing/2014/main" id="{41E59601-BD60-43C2-A624-31E8A46608A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1" name="Freeform 22">
              <a:extLst>
                <a:ext uri="{FF2B5EF4-FFF2-40B4-BE49-F238E27FC236}">
                  <a16:creationId xmlns:a16="http://schemas.microsoft.com/office/drawing/2014/main" id="{2FC897BB-D4BC-4B93-BD1F-3FCB8A51B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2" name="Freeform 23">
              <a:extLst>
                <a:ext uri="{FF2B5EF4-FFF2-40B4-BE49-F238E27FC236}">
                  <a16:creationId xmlns:a16="http://schemas.microsoft.com/office/drawing/2014/main" id="{37CB6FDA-B6C4-4A87-9AEB-E2CC768696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3" name="Freeform 24">
              <a:extLst>
                <a:ext uri="{FF2B5EF4-FFF2-40B4-BE49-F238E27FC236}">
                  <a16:creationId xmlns:a16="http://schemas.microsoft.com/office/drawing/2014/main" id="{9EB636E2-EA73-47E1-B9D1-41B5E1183A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4" name="Freeform 25">
              <a:extLst>
                <a:ext uri="{FF2B5EF4-FFF2-40B4-BE49-F238E27FC236}">
                  <a16:creationId xmlns:a16="http://schemas.microsoft.com/office/drawing/2014/main" id="{A1D24BE6-E7F9-419E-9038-3487821748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5" name="Freeform 26">
              <a:extLst>
                <a:ext uri="{FF2B5EF4-FFF2-40B4-BE49-F238E27FC236}">
                  <a16:creationId xmlns:a16="http://schemas.microsoft.com/office/drawing/2014/main" id="{03218CF4-4C2B-499B-A778-31F5E5F57B8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6" name="Freeform 27">
              <a:extLst>
                <a:ext uri="{FF2B5EF4-FFF2-40B4-BE49-F238E27FC236}">
                  <a16:creationId xmlns:a16="http://schemas.microsoft.com/office/drawing/2014/main" id="{173799A0-ECB5-493E-9E49-2EA45E4248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7" name="Freeform 28">
              <a:extLst>
                <a:ext uri="{FF2B5EF4-FFF2-40B4-BE49-F238E27FC236}">
                  <a16:creationId xmlns:a16="http://schemas.microsoft.com/office/drawing/2014/main" id="{33E96A3F-7E78-4890-94D5-D7E3CB3B23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8" name="Freeform 29">
              <a:extLst>
                <a:ext uri="{FF2B5EF4-FFF2-40B4-BE49-F238E27FC236}">
                  <a16:creationId xmlns:a16="http://schemas.microsoft.com/office/drawing/2014/main" id="{531E9948-2329-4042-8C88-955E4DCDD7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9" name="Freeform 30">
              <a:extLst>
                <a:ext uri="{FF2B5EF4-FFF2-40B4-BE49-F238E27FC236}">
                  <a16:creationId xmlns:a16="http://schemas.microsoft.com/office/drawing/2014/main" id="{54F08FC5-B24A-449D-BFE5-234C81F9D5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0" name="Freeform 31">
              <a:extLst>
                <a:ext uri="{FF2B5EF4-FFF2-40B4-BE49-F238E27FC236}">
                  <a16:creationId xmlns:a16="http://schemas.microsoft.com/office/drawing/2014/main" id="{FE60F094-8651-44F7-800A-5C5878936E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1" name="Freeform 32">
              <a:extLst>
                <a:ext uri="{FF2B5EF4-FFF2-40B4-BE49-F238E27FC236}">
                  <a16:creationId xmlns:a16="http://schemas.microsoft.com/office/drawing/2014/main" id="{97B6F0CB-D65A-4FE1-82D0-C900FE691B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2" name="Freeform 34">
              <a:extLst>
                <a:ext uri="{FF2B5EF4-FFF2-40B4-BE49-F238E27FC236}">
                  <a16:creationId xmlns:a16="http://schemas.microsoft.com/office/drawing/2014/main" id="{C5EA344F-8008-488F-91D7-61F621AFAF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3" name="Freeform 35">
              <a:extLst>
                <a:ext uri="{FF2B5EF4-FFF2-40B4-BE49-F238E27FC236}">
                  <a16:creationId xmlns:a16="http://schemas.microsoft.com/office/drawing/2014/main" id="{E3D1E55F-4B1E-4DF3-A491-0D8570B298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4" name="Freeform 36">
              <a:extLst>
                <a:ext uri="{FF2B5EF4-FFF2-40B4-BE49-F238E27FC236}">
                  <a16:creationId xmlns:a16="http://schemas.microsoft.com/office/drawing/2014/main" id="{E873DE5C-24B0-4BF4-8297-4BA1E4AAFF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5" name="Freeform 37">
              <a:extLst>
                <a:ext uri="{FF2B5EF4-FFF2-40B4-BE49-F238E27FC236}">
                  <a16:creationId xmlns:a16="http://schemas.microsoft.com/office/drawing/2014/main" id="{0CB938A8-5CF0-4C5E-984C-0CAEB0C3E2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6" name="Freeform 38">
              <a:extLst>
                <a:ext uri="{FF2B5EF4-FFF2-40B4-BE49-F238E27FC236}">
                  <a16:creationId xmlns:a16="http://schemas.microsoft.com/office/drawing/2014/main" id="{78EBBE71-A1CC-4107-AFCC-83E067E576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7" name="Freeform 39">
              <a:extLst>
                <a:ext uri="{FF2B5EF4-FFF2-40B4-BE49-F238E27FC236}">
                  <a16:creationId xmlns:a16="http://schemas.microsoft.com/office/drawing/2014/main" id="{188683EF-DA3F-456E-A35D-B703C1D053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8" name="Freeform 40">
              <a:extLst>
                <a:ext uri="{FF2B5EF4-FFF2-40B4-BE49-F238E27FC236}">
                  <a16:creationId xmlns:a16="http://schemas.microsoft.com/office/drawing/2014/main" id="{67455D6C-9F5E-48F6-9D90-B3BF88850F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9" name="Freeform 41">
              <a:extLst>
                <a:ext uri="{FF2B5EF4-FFF2-40B4-BE49-F238E27FC236}">
                  <a16:creationId xmlns:a16="http://schemas.microsoft.com/office/drawing/2014/main" id="{2049801F-BD8D-4E9D-AAEA-FAFAAC41C8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0" name="Freeform 42">
              <a:extLst>
                <a:ext uri="{FF2B5EF4-FFF2-40B4-BE49-F238E27FC236}">
                  <a16:creationId xmlns:a16="http://schemas.microsoft.com/office/drawing/2014/main" id="{05096163-0CFF-4224-8C90-BA89F552F8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1" name="Freeform 43">
              <a:extLst>
                <a:ext uri="{FF2B5EF4-FFF2-40B4-BE49-F238E27FC236}">
                  <a16:creationId xmlns:a16="http://schemas.microsoft.com/office/drawing/2014/main" id="{F9AE60ED-4BD6-40E5-A3C9-CDC44B29DF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2" name="Freeform 44">
              <a:extLst>
                <a:ext uri="{FF2B5EF4-FFF2-40B4-BE49-F238E27FC236}">
                  <a16:creationId xmlns:a16="http://schemas.microsoft.com/office/drawing/2014/main" id="{DA4117E0-3B90-46EB-B97A-0867BD9DA1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3" name="Freeform 45">
              <a:extLst>
                <a:ext uri="{FF2B5EF4-FFF2-40B4-BE49-F238E27FC236}">
                  <a16:creationId xmlns:a16="http://schemas.microsoft.com/office/drawing/2014/main" id="{761EEC17-AA04-4CC5-B696-C93A624A73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4" name="Freeform 46">
              <a:extLst>
                <a:ext uri="{FF2B5EF4-FFF2-40B4-BE49-F238E27FC236}">
                  <a16:creationId xmlns:a16="http://schemas.microsoft.com/office/drawing/2014/main" id="{19E01E8B-2F3E-4806-9747-A9FD6D7CAB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5" name="Freeform 47">
              <a:extLst>
                <a:ext uri="{FF2B5EF4-FFF2-40B4-BE49-F238E27FC236}">
                  <a16:creationId xmlns:a16="http://schemas.microsoft.com/office/drawing/2014/main" id="{31CE3624-CAB2-42C8-A51A-24F5AB0888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6" name="Freeform 48">
              <a:extLst>
                <a:ext uri="{FF2B5EF4-FFF2-40B4-BE49-F238E27FC236}">
                  <a16:creationId xmlns:a16="http://schemas.microsoft.com/office/drawing/2014/main" id="{6046A1D0-D1B4-4EA9-B279-0BB0EB50C4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7" name="Freeform 49">
              <a:extLst>
                <a:ext uri="{FF2B5EF4-FFF2-40B4-BE49-F238E27FC236}">
                  <a16:creationId xmlns:a16="http://schemas.microsoft.com/office/drawing/2014/main" id="{D4B7AB6C-F51F-4D3C-B7AD-C1C1D664E3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8" name="Freeform 50">
              <a:extLst>
                <a:ext uri="{FF2B5EF4-FFF2-40B4-BE49-F238E27FC236}">
                  <a16:creationId xmlns:a16="http://schemas.microsoft.com/office/drawing/2014/main" id="{8E10AC4C-338C-4C57-B1AE-E90AD68207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9" name="Freeform 51">
              <a:extLst>
                <a:ext uri="{FF2B5EF4-FFF2-40B4-BE49-F238E27FC236}">
                  <a16:creationId xmlns:a16="http://schemas.microsoft.com/office/drawing/2014/main" id="{34BF4F08-8DEC-4C2B-A2AF-788F7F1E48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0" name="Freeform 52">
              <a:extLst>
                <a:ext uri="{FF2B5EF4-FFF2-40B4-BE49-F238E27FC236}">
                  <a16:creationId xmlns:a16="http://schemas.microsoft.com/office/drawing/2014/main" id="{CFAEED60-DD64-46E7-8E79-CE50C14F1A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1" name="Freeform 53">
              <a:extLst>
                <a:ext uri="{FF2B5EF4-FFF2-40B4-BE49-F238E27FC236}">
                  <a16:creationId xmlns:a16="http://schemas.microsoft.com/office/drawing/2014/main" id="{71261761-F990-43CC-844E-2C0A2477EF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2" name="Freeform 54">
              <a:extLst>
                <a:ext uri="{FF2B5EF4-FFF2-40B4-BE49-F238E27FC236}">
                  <a16:creationId xmlns:a16="http://schemas.microsoft.com/office/drawing/2014/main" id="{D4D822F0-487A-41CD-89A2-BFEAF94DA3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3" name="Freeform 55">
              <a:extLst>
                <a:ext uri="{FF2B5EF4-FFF2-40B4-BE49-F238E27FC236}">
                  <a16:creationId xmlns:a16="http://schemas.microsoft.com/office/drawing/2014/main" id="{64127AD4-1815-4284-AA88-8E4CBE2BEB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4" name="Freeform 56">
              <a:extLst>
                <a:ext uri="{FF2B5EF4-FFF2-40B4-BE49-F238E27FC236}">
                  <a16:creationId xmlns:a16="http://schemas.microsoft.com/office/drawing/2014/main" id="{BD21305C-D290-41CE-8BC3-99457C64FB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5" name="Freeform 57">
              <a:extLst>
                <a:ext uri="{FF2B5EF4-FFF2-40B4-BE49-F238E27FC236}">
                  <a16:creationId xmlns:a16="http://schemas.microsoft.com/office/drawing/2014/main" id="{C54B15DF-E6D7-4531-BBF7-8FF9AA9A4B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Freeform 58">
              <a:extLst>
                <a:ext uri="{FF2B5EF4-FFF2-40B4-BE49-F238E27FC236}">
                  <a16:creationId xmlns:a16="http://schemas.microsoft.com/office/drawing/2014/main" id="{4D304613-492C-427C-A02E-E05ACE6B32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59">
              <a:extLst>
                <a:ext uri="{FF2B5EF4-FFF2-40B4-BE49-F238E27FC236}">
                  <a16:creationId xmlns:a16="http://schemas.microsoft.com/office/drawing/2014/main" id="{52AED092-BCE9-47D3-8D39-F2C4684C61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60">
              <a:extLst>
                <a:ext uri="{FF2B5EF4-FFF2-40B4-BE49-F238E27FC236}">
                  <a16:creationId xmlns:a16="http://schemas.microsoft.com/office/drawing/2014/main" id="{E9BCC919-A30E-4FA5-91D6-D4CA02EF09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61">
              <a:extLst>
                <a:ext uri="{FF2B5EF4-FFF2-40B4-BE49-F238E27FC236}">
                  <a16:creationId xmlns:a16="http://schemas.microsoft.com/office/drawing/2014/main" id="{6CFE3E2A-8488-4AFD-ABAE-938C82F379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62">
              <a:extLst>
                <a:ext uri="{FF2B5EF4-FFF2-40B4-BE49-F238E27FC236}">
                  <a16:creationId xmlns:a16="http://schemas.microsoft.com/office/drawing/2014/main" id="{AE6E86CC-9825-414A-B885-AD3D5F84D6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BABC578D-5081-452E-A28F-C835C1DA64A1}"/>
              </a:ext>
            </a:extLst>
          </p:cNvPr>
          <p:cNvSpPr/>
          <p:nvPr userDrawn="1"/>
        </p:nvSpPr>
        <p:spPr>
          <a:xfrm>
            <a:off x="6499358" y="-1"/>
            <a:ext cx="5704638" cy="6879660"/>
          </a:xfrm>
          <a:custGeom>
            <a:avLst/>
            <a:gdLst>
              <a:gd name="connsiteX0" fmla="*/ 1684339 w 5704638"/>
              <a:gd name="connsiteY0" fmla="*/ 0 h 6879660"/>
              <a:gd name="connsiteX1" fmla="*/ 5704638 w 5704638"/>
              <a:gd name="connsiteY1" fmla="*/ 0 h 6879660"/>
              <a:gd name="connsiteX2" fmla="*/ 5704638 w 5704638"/>
              <a:gd name="connsiteY2" fmla="*/ 6879660 h 6879660"/>
              <a:gd name="connsiteX3" fmla="*/ 1684339 w 5704638"/>
              <a:gd name="connsiteY3" fmla="*/ 6879660 h 6879660"/>
              <a:gd name="connsiteX4" fmla="*/ 0 w 5704638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4638" h="6879660">
                <a:moveTo>
                  <a:pt x="1684339" y="0"/>
                </a:moveTo>
                <a:lnTo>
                  <a:pt x="5704638" y="0"/>
                </a:lnTo>
                <a:lnTo>
                  <a:pt x="5704638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60928" t="-30644" r="-107570" b="-2669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8" name="Text Placeholder 140">
            <a:extLst>
              <a:ext uri="{FF2B5EF4-FFF2-40B4-BE49-F238E27FC236}">
                <a16:creationId xmlns:a16="http://schemas.microsoft.com/office/drawing/2014/main" id="{4CE4066F-5CB1-43C1-8385-16A6CA0296A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7C590671-A7C1-4FD2-8937-335D342E216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88980855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Fluid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5999291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131" name="Group 4">
            <a:extLst>
              <a:ext uri="{FF2B5EF4-FFF2-40B4-BE49-F238E27FC236}">
                <a16:creationId xmlns:a16="http://schemas.microsoft.com/office/drawing/2014/main" id="{952F8D34-531B-4437-B768-1A058C4F580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256780" cy="1260000"/>
            <a:chOff x="2864" y="1181"/>
            <a:chExt cx="1952" cy="1957"/>
          </a:xfrm>
        </p:grpSpPr>
        <p:sp>
          <p:nvSpPr>
            <p:cNvPr id="132" name="AutoShape 3">
              <a:extLst>
                <a:ext uri="{FF2B5EF4-FFF2-40B4-BE49-F238E27FC236}">
                  <a16:creationId xmlns:a16="http://schemas.microsoft.com/office/drawing/2014/main" id="{BBEC651D-9DEC-4A01-B480-D5E4B2FC2902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3" name="Rectangle 5">
              <a:extLst>
                <a:ext uri="{FF2B5EF4-FFF2-40B4-BE49-F238E27FC236}">
                  <a16:creationId xmlns:a16="http://schemas.microsoft.com/office/drawing/2014/main" id="{8AC4D9D0-269C-4ACF-BF70-19CF3F874F7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4" name="Freeform 6">
              <a:extLst>
                <a:ext uri="{FF2B5EF4-FFF2-40B4-BE49-F238E27FC236}">
                  <a16:creationId xmlns:a16="http://schemas.microsoft.com/office/drawing/2014/main" id="{78D091DD-3D29-4E85-A4F2-B1EF738155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5" name="Freeform 7">
              <a:extLst>
                <a:ext uri="{FF2B5EF4-FFF2-40B4-BE49-F238E27FC236}">
                  <a16:creationId xmlns:a16="http://schemas.microsoft.com/office/drawing/2014/main" id="{41F39217-4860-4557-92E4-3744C451F0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6" name="Freeform 8">
              <a:extLst>
                <a:ext uri="{FF2B5EF4-FFF2-40B4-BE49-F238E27FC236}">
                  <a16:creationId xmlns:a16="http://schemas.microsoft.com/office/drawing/2014/main" id="{E8E8E316-21E4-4CC2-ADF5-C4F81235C3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7" name="Freeform 9">
              <a:extLst>
                <a:ext uri="{FF2B5EF4-FFF2-40B4-BE49-F238E27FC236}">
                  <a16:creationId xmlns:a16="http://schemas.microsoft.com/office/drawing/2014/main" id="{1D3C1F05-2CE2-4C38-A4B0-481C61982A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8" name="Freeform 10">
              <a:extLst>
                <a:ext uri="{FF2B5EF4-FFF2-40B4-BE49-F238E27FC236}">
                  <a16:creationId xmlns:a16="http://schemas.microsoft.com/office/drawing/2014/main" id="{B93800B0-DBA3-4D0A-9F1B-C254419B35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9" name="Freeform 11">
              <a:extLst>
                <a:ext uri="{FF2B5EF4-FFF2-40B4-BE49-F238E27FC236}">
                  <a16:creationId xmlns:a16="http://schemas.microsoft.com/office/drawing/2014/main" id="{DA73D27E-D033-4C84-A492-8DAC896B6E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1" name="Freeform 12">
              <a:extLst>
                <a:ext uri="{FF2B5EF4-FFF2-40B4-BE49-F238E27FC236}">
                  <a16:creationId xmlns:a16="http://schemas.microsoft.com/office/drawing/2014/main" id="{74F6F1BE-8465-4B37-9FA1-D0E1A2E48B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2" name="Freeform 13">
              <a:extLst>
                <a:ext uri="{FF2B5EF4-FFF2-40B4-BE49-F238E27FC236}">
                  <a16:creationId xmlns:a16="http://schemas.microsoft.com/office/drawing/2014/main" id="{9EE5749B-5072-41F9-A57E-284E0A6046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3" name="Freeform 14">
              <a:extLst>
                <a:ext uri="{FF2B5EF4-FFF2-40B4-BE49-F238E27FC236}">
                  <a16:creationId xmlns:a16="http://schemas.microsoft.com/office/drawing/2014/main" id="{2DBB559A-8AB1-47CF-9594-70FFFF07DF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4" name="Freeform 15">
              <a:extLst>
                <a:ext uri="{FF2B5EF4-FFF2-40B4-BE49-F238E27FC236}">
                  <a16:creationId xmlns:a16="http://schemas.microsoft.com/office/drawing/2014/main" id="{EF6A068B-18BA-48B7-AC57-2231ED0F0A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5" name="Freeform 16">
              <a:extLst>
                <a:ext uri="{FF2B5EF4-FFF2-40B4-BE49-F238E27FC236}">
                  <a16:creationId xmlns:a16="http://schemas.microsoft.com/office/drawing/2014/main" id="{AF34F4D6-E742-4530-A1D5-8CBF297CFE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6" name="Freeform 17">
              <a:extLst>
                <a:ext uri="{FF2B5EF4-FFF2-40B4-BE49-F238E27FC236}">
                  <a16:creationId xmlns:a16="http://schemas.microsoft.com/office/drawing/2014/main" id="{FAD1CA84-23AF-476C-9991-F757AE0651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7" name="Freeform 18">
              <a:extLst>
                <a:ext uri="{FF2B5EF4-FFF2-40B4-BE49-F238E27FC236}">
                  <a16:creationId xmlns:a16="http://schemas.microsoft.com/office/drawing/2014/main" id="{ACAEC108-E142-43B0-8B21-F856F93881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8" name="Freeform 19">
              <a:extLst>
                <a:ext uri="{FF2B5EF4-FFF2-40B4-BE49-F238E27FC236}">
                  <a16:creationId xmlns:a16="http://schemas.microsoft.com/office/drawing/2014/main" id="{C85C54C2-C1F3-4F46-AA95-330CA1FBCC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9" name="Freeform 20">
              <a:extLst>
                <a:ext uri="{FF2B5EF4-FFF2-40B4-BE49-F238E27FC236}">
                  <a16:creationId xmlns:a16="http://schemas.microsoft.com/office/drawing/2014/main" id="{DE512848-C980-40EA-8C56-CE3DC8433D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0" name="Rectangle 21">
              <a:extLst>
                <a:ext uri="{FF2B5EF4-FFF2-40B4-BE49-F238E27FC236}">
                  <a16:creationId xmlns:a16="http://schemas.microsoft.com/office/drawing/2014/main" id="{41E59601-BD60-43C2-A624-31E8A46608A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1" name="Freeform 22">
              <a:extLst>
                <a:ext uri="{FF2B5EF4-FFF2-40B4-BE49-F238E27FC236}">
                  <a16:creationId xmlns:a16="http://schemas.microsoft.com/office/drawing/2014/main" id="{2FC897BB-D4BC-4B93-BD1F-3FCB8A51B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2" name="Freeform 23">
              <a:extLst>
                <a:ext uri="{FF2B5EF4-FFF2-40B4-BE49-F238E27FC236}">
                  <a16:creationId xmlns:a16="http://schemas.microsoft.com/office/drawing/2014/main" id="{37CB6FDA-B6C4-4A87-9AEB-E2CC768696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3" name="Freeform 24">
              <a:extLst>
                <a:ext uri="{FF2B5EF4-FFF2-40B4-BE49-F238E27FC236}">
                  <a16:creationId xmlns:a16="http://schemas.microsoft.com/office/drawing/2014/main" id="{9EB636E2-EA73-47E1-B9D1-41B5E1183A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4" name="Freeform 25">
              <a:extLst>
                <a:ext uri="{FF2B5EF4-FFF2-40B4-BE49-F238E27FC236}">
                  <a16:creationId xmlns:a16="http://schemas.microsoft.com/office/drawing/2014/main" id="{A1D24BE6-E7F9-419E-9038-3487821748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5" name="Freeform 26">
              <a:extLst>
                <a:ext uri="{FF2B5EF4-FFF2-40B4-BE49-F238E27FC236}">
                  <a16:creationId xmlns:a16="http://schemas.microsoft.com/office/drawing/2014/main" id="{03218CF4-4C2B-499B-A778-31F5E5F57B8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6" name="Freeform 27">
              <a:extLst>
                <a:ext uri="{FF2B5EF4-FFF2-40B4-BE49-F238E27FC236}">
                  <a16:creationId xmlns:a16="http://schemas.microsoft.com/office/drawing/2014/main" id="{173799A0-ECB5-493E-9E49-2EA45E4248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7" name="Freeform 28">
              <a:extLst>
                <a:ext uri="{FF2B5EF4-FFF2-40B4-BE49-F238E27FC236}">
                  <a16:creationId xmlns:a16="http://schemas.microsoft.com/office/drawing/2014/main" id="{33E96A3F-7E78-4890-94D5-D7E3CB3B23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8" name="Freeform 29">
              <a:extLst>
                <a:ext uri="{FF2B5EF4-FFF2-40B4-BE49-F238E27FC236}">
                  <a16:creationId xmlns:a16="http://schemas.microsoft.com/office/drawing/2014/main" id="{531E9948-2329-4042-8C88-955E4DCDD7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9" name="Freeform 30">
              <a:extLst>
                <a:ext uri="{FF2B5EF4-FFF2-40B4-BE49-F238E27FC236}">
                  <a16:creationId xmlns:a16="http://schemas.microsoft.com/office/drawing/2014/main" id="{54F08FC5-B24A-449D-BFE5-234C81F9D5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0" name="Freeform 31">
              <a:extLst>
                <a:ext uri="{FF2B5EF4-FFF2-40B4-BE49-F238E27FC236}">
                  <a16:creationId xmlns:a16="http://schemas.microsoft.com/office/drawing/2014/main" id="{FE60F094-8651-44F7-800A-5C5878936E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1" name="Freeform 32">
              <a:extLst>
                <a:ext uri="{FF2B5EF4-FFF2-40B4-BE49-F238E27FC236}">
                  <a16:creationId xmlns:a16="http://schemas.microsoft.com/office/drawing/2014/main" id="{97B6F0CB-D65A-4FE1-82D0-C900FE691B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2" name="Freeform 34">
              <a:extLst>
                <a:ext uri="{FF2B5EF4-FFF2-40B4-BE49-F238E27FC236}">
                  <a16:creationId xmlns:a16="http://schemas.microsoft.com/office/drawing/2014/main" id="{C5EA344F-8008-488F-91D7-61F621AFAF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3" name="Freeform 35">
              <a:extLst>
                <a:ext uri="{FF2B5EF4-FFF2-40B4-BE49-F238E27FC236}">
                  <a16:creationId xmlns:a16="http://schemas.microsoft.com/office/drawing/2014/main" id="{E3D1E55F-4B1E-4DF3-A491-0D8570B298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4" name="Freeform 36">
              <a:extLst>
                <a:ext uri="{FF2B5EF4-FFF2-40B4-BE49-F238E27FC236}">
                  <a16:creationId xmlns:a16="http://schemas.microsoft.com/office/drawing/2014/main" id="{E873DE5C-24B0-4BF4-8297-4BA1E4AAFF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5" name="Freeform 37">
              <a:extLst>
                <a:ext uri="{FF2B5EF4-FFF2-40B4-BE49-F238E27FC236}">
                  <a16:creationId xmlns:a16="http://schemas.microsoft.com/office/drawing/2014/main" id="{0CB938A8-5CF0-4C5E-984C-0CAEB0C3E2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6" name="Freeform 38">
              <a:extLst>
                <a:ext uri="{FF2B5EF4-FFF2-40B4-BE49-F238E27FC236}">
                  <a16:creationId xmlns:a16="http://schemas.microsoft.com/office/drawing/2014/main" id="{78EBBE71-A1CC-4107-AFCC-83E067E576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7" name="Freeform 39">
              <a:extLst>
                <a:ext uri="{FF2B5EF4-FFF2-40B4-BE49-F238E27FC236}">
                  <a16:creationId xmlns:a16="http://schemas.microsoft.com/office/drawing/2014/main" id="{188683EF-DA3F-456E-A35D-B703C1D053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8" name="Freeform 40">
              <a:extLst>
                <a:ext uri="{FF2B5EF4-FFF2-40B4-BE49-F238E27FC236}">
                  <a16:creationId xmlns:a16="http://schemas.microsoft.com/office/drawing/2014/main" id="{67455D6C-9F5E-48F6-9D90-B3BF88850F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9" name="Freeform 41">
              <a:extLst>
                <a:ext uri="{FF2B5EF4-FFF2-40B4-BE49-F238E27FC236}">
                  <a16:creationId xmlns:a16="http://schemas.microsoft.com/office/drawing/2014/main" id="{2049801F-BD8D-4E9D-AAEA-FAFAAC41C8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0" name="Freeform 42">
              <a:extLst>
                <a:ext uri="{FF2B5EF4-FFF2-40B4-BE49-F238E27FC236}">
                  <a16:creationId xmlns:a16="http://schemas.microsoft.com/office/drawing/2014/main" id="{05096163-0CFF-4224-8C90-BA89F552F8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1" name="Freeform 43">
              <a:extLst>
                <a:ext uri="{FF2B5EF4-FFF2-40B4-BE49-F238E27FC236}">
                  <a16:creationId xmlns:a16="http://schemas.microsoft.com/office/drawing/2014/main" id="{F9AE60ED-4BD6-40E5-A3C9-CDC44B29DF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2" name="Freeform 44">
              <a:extLst>
                <a:ext uri="{FF2B5EF4-FFF2-40B4-BE49-F238E27FC236}">
                  <a16:creationId xmlns:a16="http://schemas.microsoft.com/office/drawing/2014/main" id="{DA4117E0-3B90-46EB-B97A-0867BD9DA1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3" name="Freeform 45">
              <a:extLst>
                <a:ext uri="{FF2B5EF4-FFF2-40B4-BE49-F238E27FC236}">
                  <a16:creationId xmlns:a16="http://schemas.microsoft.com/office/drawing/2014/main" id="{761EEC17-AA04-4CC5-B696-C93A624A73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4" name="Freeform 46">
              <a:extLst>
                <a:ext uri="{FF2B5EF4-FFF2-40B4-BE49-F238E27FC236}">
                  <a16:creationId xmlns:a16="http://schemas.microsoft.com/office/drawing/2014/main" id="{19E01E8B-2F3E-4806-9747-A9FD6D7CAB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5" name="Freeform 47">
              <a:extLst>
                <a:ext uri="{FF2B5EF4-FFF2-40B4-BE49-F238E27FC236}">
                  <a16:creationId xmlns:a16="http://schemas.microsoft.com/office/drawing/2014/main" id="{31CE3624-CAB2-42C8-A51A-24F5AB0888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6" name="Freeform 48">
              <a:extLst>
                <a:ext uri="{FF2B5EF4-FFF2-40B4-BE49-F238E27FC236}">
                  <a16:creationId xmlns:a16="http://schemas.microsoft.com/office/drawing/2014/main" id="{6046A1D0-D1B4-4EA9-B279-0BB0EB50C4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7" name="Freeform 49">
              <a:extLst>
                <a:ext uri="{FF2B5EF4-FFF2-40B4-BE49-F238E27FC236}">
                  <a16:creationId xmlns:a16="http://schemas.microsoft.com/office/drawing/2014/main" id="{D4B7AB6C-F51F-4D3C-B7AD-C1C1D664E3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8" name="Freeform 50">
              <a:extLst>
                <a:ext uri="{FF2B5EF4-FFF2-40B4-BE49-F238E27FC236}">
                  <a16:creationId xmlns:a16="http://schemas.microsoft.com/office/drawing/2014/main" id="{8E10AC4C-338C-4C57-B1AE-E90AD68207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9" name="Freeform 51">
              <a:extLst>
                <a:ext uri="{FF2B5EF4-FFF2-40B4-BE49-F238E27FC236}">
                  <a16:creationId xmlns:a16="http://schemas.microsoft.com/office/drawing/2014/main" id="{34BF4F08-8DEC-4C2B-A2AF-788F7F1E48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0" name="Freeform 52">
              <a:extLst>
                <a:ext uri="{FF2B5EF4-FFF2-40B4-BE49-F238E27FC236}">
                  <a16:creationId xmlns:a16="http://schemas.microsoft.com/office/drawing/2014/main" id="{CFAEED60-DD64-46E7-8E79-CE50C14F1A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1" name="Freeform 53">
              <a:extLst>
                <a:ext uri="{FF2B5EF4-FFF2-40B4-BE49-F238E27FC236}">
                  <a16:creationId xmlns:a16="http://schemas.microsoft.com/office/drawing/2014/main" id="{71261761-F990-43CC-844E-2C0A2477EF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2" name="Freeform 54">
              <a:extLst>
                <a:ext uri="{FF2B5EF4-FFF2-40B4-BE49-F238E27FC236}">
                  <a16:creationId xmlns:a16="http://schemas.microsoft.com/office/drawing/2014/main" id="{D4D822F0-487A-41CD-89A2-BFEAF94DA3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3" name="Freeform 55">
              <a:extLst>
                <a:ext uri="{FF2B5EF4-FFF2-40B4-BE49-F238E27FC236}">
                  <a16:creationId xmlns:a16="http://schemas.microsoft.com/office/drawing/2014/main" id="{64127AD4-1815-4284-AA88-8E4CBE2BEB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4" name="Freeform 56">
              <a:extLst>
                <a:ext uri="{FF2B5EF4-FFF2-40B4-BE49-F238E27FC236}">
                  <a16:creationId xmlns:a16="http://schemas.microsoft.com/office/drawing/2014/main" id="{BD21305C-D290-41CE-8BC3-99457C64FB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5" name="Freeform 57">
              <a:extLst>
                <a:ext uri="{FF2B5EF4-FFF2-40B4-BE49-F238E27FC236}">
                  <a16:creationId xmlns:a16="http://schemas.microsoft.com/office/drawing/2014/main" id="{C54B15DF-E6D7-4531-BBF7-8FF9AA9A4B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Freeform 58">
              <a:extLst>
                <a:ext uri="{FF2B5EF4-FFF2-40B4-BE49-F238E27FC236}">
                  <a16:creationId xmlns:a16="http://schemas.microsoft.com/office/drawing/2014/main" id="{4D304613-492C-427C-A02E-E05ACE6B32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59">
              <a:extLst>
                <a:ext uri="{FF2B5EF4-FFF2-40B4-BE49-F238E27FC236}">
                  <a16:creationId xmlns:a16="http://schemas.microsoft.com/office/drawing/2014/main" id="{52AED092-BCE9-47D3-8D39-F2C4684C61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60">
              <a:extLst>
                <a:ext uri="{FF2B5EF4-FFF2-40B4-BE49-F238E27FC236}">
                  <a16:creationId xmlns:a16="http://schemas.microsoft.com/office/drawing/2014/main" id="{E9BCC919-A30E-4FA5-91D6-D4CA02EF09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61">
              <a:extLst>
                <a:ext uri="{FF2B5EF4-FFF2-40B4-BE49-F238E27FC236}">
                  <a16:creationId xmlns:a16="http://schemas.microsoft.com/office/drawing/2014/main" id="{6CFE3E2A-8488-4AFD-ABAE-938C82F379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62">
              <a:extLst>
                <a:ext uri="{FF2B5EF4-FFF2-40B4-BE49-F238E27FC236}">
                  <a16:creationId xmlns:a16="http://schemas.microsoft.com/office/drawing/2014/main" id="{AE6E86CC-9825-414A-B885-AD3D5F84D6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BABC578D-5081-452E-A28F-C835C1DA64A1}"/>
              </a:ext>
            </a:extLst>
          </p:cNvPr>
          <p:cNvSpPr/>
          <p:nvPr userDrawn="1"/>
        </p:nvSpPr>
        <p:spPr>
          <a:xfrm>
            <a:off x="6499358" y="-1"/>
            <a:ext cx="5704638" cy="6879660"/>
          </a:xfrm>
          <a:custGeom>
            <a:avLst/>
            <a:gdLst>
              <a:gd name="connsiteX0" fmla="*/ 1684339 w 5704638"/>
              <a:gd name="connsiteY0" fmla="*/ 0 h 6879660"/>
              <a:gd name="connsiteX1" fmla="*/ 5704638 w 5704638"/>
              <a:gd name="connsiteY1" fmla="*/ 0 h 6879660"/>
              <a:gd name="connsiteX2" fmla="*/ 5704638 w 5704638"/>
              <a:gd name="connsiteY2" fmla="*/ 6879660 h 6879660"/>
              <a:gd name="connsiteX3" fmla="*/ 1684339 w 5704638"/>
              <a:gd name="connsiteY3" fmla="*/ 6879660 h 6879660"/>
              <a:gd name="connsiteX4" fmla="*/ 0 w 5704638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4638" h="6879660">
                <a:moveTo>
                  <a:pt x="1684339" y="0"/>
                </a:moveTo>
                <a:lnTo>
                  <a:pt x="5704638" y="0"/>
                </a:lnTo>
                <a:lnTo>
                  <a:pt x="5704638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122106" t="-35294" r="-54327" b="-2669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2" name="Text Placeholder 140">
            <a:extLst>
              <a:ext uri="{FF2B5EF4-FFF2-40B4-BE49-F238E27FC236}">
                <a16:creationId xmlns:a16="http://schemas.microsoft.com/office/drawing/2014/main" id="{C88C7B38-255E-4D79-80C8-2A025E1CFAC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EC7B1783-9A42-4500-B3D5-978D81F0206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7175611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part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147" name="Text Placeholder 140">
            <a:extLst>
              <a:ext uri="{FF2B5EF4-FFF2-40B4-BE49-F238E27FC236}">
                <a16:creationId xmlns:a16="http://schemas.microsoft.com/office/drawing/2014/main" id="{74859718-6497-4295-886B-BD752B23C84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494666" y="686883"/>
            <a:ext cx="376557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grpSp>
        <p:nvGrpSpPr>
          <p:cNvPr id="67" name="Group 4">
            <a:extLst>
              <a:ext uri="{FF2B5EF4-FFF2-40B4-BE49-F238E27FC236}">
                <a16:creationId xmlns:a16="http://schemas.microsoft.com/office/drawing/2014/main" id="{17413FA8-B926-4F79-BE67-4D826E05949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</p:grpSpPr>
        <p:sp>
          <p:nvSpPr>
            <p:cNvPr id="68" name="AutoShape 3">
              <a:extLst>
                <a:ext uri="{FF2B5EF4-FFF2-40B4-BE49-F238E27FC236}">
                  <a16:creationId xmlns:a16="http://schemas.microsoft.com/office/drawing/2014/main" id="{67A0898D-5E9C-4ECA-8716-B27BD4E303A7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69" name="Rectangle 5">
              <a:extLst>
                <a:ext uri="{FF2B5EF4-FFF2-40B4-BE49-F238E27FC236}">
                  <a16:creationId xmlns:a16="http://schemas.microsoft.com/office/drawing/2014/main" id="{239A1E07-3A1C-41F5-92ED-8B3567E0FF1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0" name="Freeform 6">
              <a:extLst>
                <a:ext uri="{FF2B5EF4-FFF2-40B4-BE49-F238E27FC236}">
                  <a16:creationId xmlns:a16="http://schemas.microsoft.com/office/drawing/2014/main" id="{E9D6C4A4-2B67-4288-817E-9A4BFFCA30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1" name="Freeform 7">
              <a:extLst>
                <a:ext uri="{FF2B5EF4-FFF2-40B4-BE49-F238E27FC236}">
                  <a16:creationId xmlns:a16="http://schemas.microsoft.com/office/drawing/2014/main" id="{6B8D6F90-2C6B-4628-AE61-C65FEE4878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C0E4DAA6-41BC-4FB2-8CF3-65E9131F42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2474DAF8-D7A5-411C-A001-70D5A07D88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10">
              <a:extLst>
                <a:ext uri="{FF2B5EF4-FFF2-40B4-BE49-F238E27FC236}">
                  <a16:creationId xmlns:a16="http://schemas.microsoft.com/office/drawing/2014/main" id="{06B8E519-0572-4B3F-9254-9C405ADACC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4DA47499-7EFA-44C7-93C9-40237E640F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C8EA471D-6FAF-4C4F-B21D-814C5991B9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BEC055FD-07C4-4F86-A926-EFFCD0E704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DBC8C3F1-E782-4E33-8648-C0D9005D2F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5">
              <a:extLst>
                <a:ext uri="{FF2B5EF4-FFF2-40B4-BE49-F238E27FC236}">
                  <a16:creationId xmlns:a16="http://schemas.microsoft.com/office/drawing/2014/main" id="{511543D3-2D83-4FA7-A510-0D59ED4DFD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6">
              <a:extLst>
                <a:ext uri="{FF2B5EF4-FFF2-40B4-BE49-F238E27FC236}">
                  <a16:creationId xmlns:a16="http://schemas.microsoft.com/office/drawing/2014/main" id="{5C99A006-6A36-4318-A0F6-FC763AF1FD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2" name="Freeform 17">
              <a:extLst>
                <a:ext uri="{FF2B5EF4-FFF2-40B4-BE49-F238E27FC236}">
                  <a16:creationId xmlns:a16="http://schemas.microsoft.com/office/drawing/2014/main" id="{D65C69B5-F055-4C41-976C-E6733BC98A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8">
              <a:extLst>
                <a:ext uri="{FF2B5EF4-FFF2-40B4-BE49-F238E27FC236}">
                  <a16:creationId xmlns:a16="http://schemas.microsoft.com/office/drawing/2014/main" id="{1A3177FB-A0BD-4B08-B181-14A829DF1B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9">
              <a:extLst>
                <a:ext uri="{FF2B5EF4-FFF2-40B4-BE49-F238E27FC236}">
                  <a16:creationId xmlns:a16="http://schemas.microsoft.com/office/drawing/2014/main" id="{3528B336-8FBC-4C1E-B4B2-C99449F8E8B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20">
              <a:extLst>
                <a:ext uri="{FF2B5EF4-FFF2-40B4-BE49-F238E27FC236}">
                  <a16:creationId xmlns:a16="http://schemas.microsoft.com/office/drawing/2014/main" id="{BD4F46C1-2FE6-44C8-A55E-45E98246F6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Rectangle 21">
              <a:extLst>
                <a:ext uri="{FF2B5EF4-FFF2-40B4-BE49-F238E27FC236}">
                  <a16:creationId xmlns:a16="http://schemas.microsoft.com/office/drawing/2014/main" id="{09DD4248-B5EF-40DF-AEE7-8BD9A8A7418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0EF4CE3A-3112-407D-B00C-337ACD7FDA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EEE8532D-E6E7-4BD0-9A45-58E8A1A93D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2B2B85B8-C753-425A-ACC5-3B2B2268FE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023916B4-1AD7-4055-9353-DB438003EF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6D2086AF-BC95-4BE8-AB84-A66F4C80A6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E7A147C6-9FDA-4D95-A42A-92861D17D6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45D5BF2A-EF85-417C-B03F-30CEAE118D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795098EC-2ACB-4C39-AA2D-A12FF06BA7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447048D5-71A3-4A33-9E51-0388E2EC90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5866A8C0-C096-47DA-9C8E-D82E74E479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4B91E936-1F6C-4BAE-9F8C-2A198926D7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4">
              <a:extLst>
                <a:ext uri="{FF2B5EF4-FFF2-40B4-BE49-F238E27FC236}">
                  <a16:creationId xmlns:a16="http://schemas.microsoft.com/office/drawing/2014/main" id="{88823701-A9F3-4323-AD0C-A2AD4BE0B9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5">
              <a:extLst>
                <a:ext uri="{FF2B5EF4-FFF2-40B4-BE49-F238E27FC236}">
                  <a16:creationId xmlns:a16="http://schemas.microsoft.com/office/drawing/2014/main" id="{C495104A-F915-4B0C-961E-EF42EEA3C8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6">
              <a:extLst>
                <a:ext uri="{FF2B5EF4-FFF2-40B4-BE49-F238E27FC236}">
                  <a16:creationId xmlns:a16="http://schemas.microsoft.com/office/drawing/2014/main" id="{6A51DB3B-303A-4D1F-A5E4-A76D700245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7">
              <a:extLst>
                <a:ext uri="{FF2B5EF4-FFF2-40B4-BE49-F238E27FC236}">
                  <a16:creationId xmlns:a16="http://schemas.microsoft.com/office/drawing/2014/main" id="{E2E2D34A-EEA4-4A9C-81F3-B794F5CEFE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8B3BECFC-710D-46F1-96FF-B5371F927C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9">
              <a:extLst>
                <a:ext uri="{FF2B5EF4-FFF2-40B4-BE49-F238E27FC236}">
                  <a16:creationId xmlns:a16="http://schemas.microsoft.com/office/drawing/2014/main" id="{90665531-8DF2-4759-B8DB-FEF6D91D48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40">
              <a:extLst>
                <a:ext uri="{FF2B5EF4-FFF2-40B4-BE49-F238E27FC236}">
                  <a16:creationId xmlns:a16="http://schemas.microsoft.com/office/drawing/2014/main" id="{26F566F5-E589-4F94-81DD-DD2CA39F85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1">
              <a:extLst>
                <a:ext uri="{FF2B5EF4-FFF2-40B4-BE49-F238E27FC236}">
                  <a16:creationId xmlns:a16="http://schemas.microsoft.com/office/drawing/2014/main" id="{AD2F1B90-FBA5-468A-ADE5-6AF4A84870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2">
              <a:extLst>
                <a:ext uri="{FF2B5EF4-FFF2-40B4-BE49-F238E27FC236}">
                  <a16:creationId xmlns:a16="http://schemas.microsoft.com/office/drawing/2014/main" id="{2FD588FF-B434-4865-9645-F295045E86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3">
              <a:extLst>
                <a:ext uri="{FF2B5EF4-FFF2-40B4-BE49-F238E27FC236}">
                  <a16:creationId xmlns:a16="http://schemas.microsoft.com/office/drawing/2014/main" id="{19302DA6-B22F-4EF5-A69A-ABD9063A84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4">
              <a:extLst>
                <a:ext uri="{FF2B5EF4-FFF2-40B4-BE49-F238E27FC236}">
                  <a16:creationId xmlns:a16="http://schemas.microsoft.com/office/drawing/2014/main" id="{FE7EC85F-4555-4FCA-8CCD-19C42F488E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5">
              <a:extLst>
                <a:ext uri="{FF2B5EF4-FFF2-40B4-BE49-F238E27FC236}">
                  <a16:creationId xmlns:a16="http://schemas.microsoft.com/office/drawing/2014/main" id="{1962168F-4DE0-46A6-8EFD-C4A1BA3751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7B9E10B1-1CAA-4E4C-B256-1BA034A292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7">
              <a:extLst>
                <a:ext uri="{FF2B5EF4-FFF2-40B4-BE49-F238E27FC236}">
                  <a16:creationId xmlns:a16="http://schemas.microsoft.com/office/drawing/2014/main" id="{A8D8148A-C053-4A37-844E-75EF041690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8">
              <a:extLst>
                <a:ext uri="{FF2B5EF4-FFF2-40B4-BE49-F238E27FC236}">
                  <a16:creationId xmlns:a16="http://schemas.microsoft.com/office/drawing/2014/main" id="{A20CEF9E-743B-4F98-9FF0-EBBBC4FEB2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9">
              <a:extLst>
                <a:ext uri="{FF2B5EF4-FFF2-40B4-BE49-F238E27FC236}">
                  <a16:creationId xmlns:a16="http://schemas.microsoft.com/office/drawing/2014/main" id="{B790B20E-FD43-462D-8007-EC2B15D8FC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3DCCF01C-7444-4B23-BDF1-D8027642EA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9C1F7A58-7A43-4EF6-8310-FC2223E349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CFADC32E-9FC7-4E6E-842D-E7A407A371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D5B27FA2-8D3C-408A-9480-A049E6D384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1FE7A3D8-FB06-4617-BFC5-9D2DCCA8AB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:a16="http://schemas.microsoft.com/office/drawing/2014/main" id="{465E4A38-A19E-4A38-8E8A-A82D12FA56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:a16="http://schemas.microsoft.com/office/drawing/2014/main" id="{A1F24538-62EE-43F6-AFF0-9E5AC6235F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7">
              <a:extLst>
                <a:ext uri="{FF2B5EF4-FFF2-40B4-BE49-F238E27FC236}">
                  <a16:creationId xmlns:a16="http://schemas.microsoft.com/office/drawing/2014/main" id="{E45D68DF-3FB9-4397-9E42-B8F0FD2CBC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8">
              <a:extLst>
                <a:ext uri="{FF2B5EF4-FFF2-40B4-BE49-F238E27FC236}">
                  <a16:creationId xmlns:a16="http://schemas.microsoft.com/office/drawing/2014/main" id="{A559BEA7-D8F9-48FE-8B9C-D2CC236311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9">
              <a:extLst>
                <a:ext uri="{FF2B5EF4-FFF2-40B4-BE49-F238E27FC236}">
                  <a16:creationId xmlns:a16="http://schemas.microsoft.com/office/drawing/2014/main" id="{00C3857F-D388-4662-B791-624CEA2D4E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60">
              <a:extLst>
                <a:ext uri="{FF2B5EF4-FFF2-40B4-BE49-F238E27FC236}">
                  <a16:creationId xmlns:a16="http://schemas.microsoft.com/office/drawing/2014/main" id="{509EDC47-72F4-4A73-A0DC-EFEEA7F78B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1">
              <a:extLst>
                <a:ext uri="{FF2B5EF4-FFF2-40B4-BE49-F238E27FC236}">
                  <a16:creationId xmlns:a16="http://schemas.microsoft.com/office/drawing/2014/main" id="{82FD3E03-FA3C-47B4-A46E-1FDBD51C45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2">
              <a:extLst>
                <a:ext uri="{FF2B5EF4-FFF2-40B4-BE49-F238E27FC236}">
                  <a16:creationId xmlns:a16="http://schemas.microsoft.com/office/drawing/2014/main" id="{B71695B0-B6B0-40D5-8FAF-58EC726C64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66" name="Picture Placeholder 138">
            <a:extLst>
              <a:ext uri="{FF2B5EF4-FFF2-40B4-BE49-F238E27FC236}">
                <a16:creationId xmlns:a16="http://schemas.microsoft.com/office/drawing/2014/main" id="{F66FA02B-43F8-442C-A7E5-0D31D41E9CE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72241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noFill/>
        </p:spPr>
        <p:txBody>
          <a:bodyPr wrap="square" lIns="576000" tIns="1728000" rIns="360000" bIns="360000">
            <a:noAutofit/>
          </a:bodyPr>
          <a:lstStyle>
            <a:lvl1pPr algn="l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noProof="0" dirty="0"/>
              <a:t>Click central icon to add picture or pattern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41F2942-2F48-4595-B815-42D3F57C14B8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500062" y="5410200"/>
            <a:ext cx="1939655" cy="923925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AU" dirty="0"/>
              <a:t>Click to add partner logos</a:t>
            </a:r>
          </a:p>
        </p:txBody>
      </p:sp>
      <p:sp>
        <p:nvSpPr>
          <p:cNvPr id="79" name="Picture Placeholder 2">
            <a:extLst>
              <a:ext uri="{FF2B5EF4-FFF2-40B4-BE49-F238E27FC236}">
                <a16:creationId xmlns:a16="http://schemas.microsoft.com/office/drawing/2014/main" id="{649337E6-8710-4F9B-AE53-FDDFC8849CF6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2601859" y="5410200"/>
            <a:ext cx="1939655" cy="923925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AU" dirty="0"/>
              <a:t>Click to add partner logos</a:t>
            </a:r>
          </a:p>
        </p:txBody>
      </p:sp>
      <p:sp>
        <p:nvSpPr>
          <p:cNvPr id="80" name="Picture Placeholder 2">
            <a:extLst>
              <a:ext uri="{FF2B5EF4-FFF2-40B4-BE49-F238E27FC236}">
                <a16:creationId xmlns:a16="http://schemas.microsoft.com/office/drawing/2014/main" id="{2E04A960-7ECB-4B73-A38E-482CE39F43DB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703656" y="5410200"/>
            <a:ext cx="1939655" cy="923925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AU" dirty="0"/>
              <a:t>Click to add partner logos</a:t>
            </a:r>
          </a:p>
        </p:txBody>
      </p:sp>
      <p:sp>
        <p:nvSpPr>
          <p:cNvPr id="81" name="Text Placeholder 135">
            <a:extLst>
              <a:ext uri="{FF2B5EF4-FFF2-40B4-BE49-F238E27FC236}">
                <a16:creationId xmlns:a16="http://schemas.microsoft.com/office/drawing/2014/main" id="{440AA25A-4016-4893-8A83-7E439342033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601859" y="630906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272463026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Streng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5999291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131" name="Group 4">
            <a:extLst>
              <a:ext uri="{FF2B5EF4-FFF2-40B4-BE49-F238E27FC236}">
                <a16:creationId xmlns:a16="http://schemas.microsoft.com/office/drawing/2014/main" id="{952F8D34-531B-4437-B768-1A058C4F580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256780" cy="1260000"/>
            <a:chOff x="2864" y="1181"/>
            <a:chExt cx="1952" cy="1957"/>
          </a:xfrm>
        </p:grpSpPr>
        <p:sp>
          <p:nvSpPr>
            <p:cNvPr id="132" name="AutoShape 3">
              <a:extLst>
                <a:ext uri="{FF2B5EF4-FFF2-40B4-BE49-F238E27FC236}">
                  <a16:creationId xmlns:a16="http://schemas.microsoft.com/office/drawing/2014/main" id="{BBEC651D-9DEC-4A01-B480-D5E4B2FC2902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3" name="Rectangle 5">
              <a:extLst>
                <a:ext uri="{FF2B5EF4-FFF2-40B4-BE49-F238E27FC236}">
                  <a16:creationId xmlns:a16="http://schemas.microsoft.com/office/drawing/2014/main" id="{8AC4D9D0-269C-4ACF-BF70-19CF3F874F7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4" name="Freeform 6">
              <a:extLst>
                <a:ext uri="{FF2B5EF4-FFF2-40B4-BE49-F238E27FC236}">
                  <a16:creationId xmlns:a16="http://schemas.microsoft.com/office/drawing/2014/main" id="{78D091DD-3D29-4E85-A4F2-B1EF738155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5" name="Freeform 7">
              <a:extLst>
                <a:ext uri="{FF2B5EF4-FFF2-40B4-BE49-F238E27FC236}">
                  <a16:creationId xmlns:a16="http://schemas.microsoft.com/office/drawing/2014/main" id="{41F39217-4860-4557-92E4-3744C451F0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6" name="Freeform 8">
              <a:extLst>
                <a:ext uri="{FF2B5EF4-FFF2-40B4-BE49-F238E27FC236}">
                  <a16:creationId xmlns:a16="http://schemas.microsoft.com/office/drawing/2014/main" id="{E8E8E316-21E4-4CC2-ADF5-C4F81235C3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7" name="Freeform 9">
              <a:extLst>
                <a:ext uri="{FF2B5EF4-FFF2-40B4-BE49-F238E27FC236}">
                  <a16:creationId xmlns:a16="http://schemas.microsoft.com/office/drawing/2014/main" id="{1D3C1F05-2CE2-4C38-A4B0-481C61982A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8" name="Freeform 10">
              <a:extLst>
                <a:ext uri="{FF2B5EF4-FFF2-40B4-BE49-F238E27FC236}">
                  <a16:creationId xmlns:a16="http://schemas.microsoft.com/office/drawing/2014/main" id="{B93800B0-DBA3-4D0A-9F1B-C254419B35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9" name="Freeform 11">
              <a:extLst>
                <a:ext uri="{FF2B5EF4-FFF2-40B4-BE49-F238E27FC236}">
                  <a16:creationId xmlns:a16="http://schemas.microsoft.com/office/drawing/2014/main" id="{DA73D27E-D033-4C84-A492-8DAC896B6E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1" name="Freeform 12">
              <a:extLst>
                <a:ext uri="{FF2B5EF4-FFF2-40B4-BE49-F238E27FC236}">
                  <a16:creationId xmlns:a16="http://schemas.microsoft.com/office/drawing/2014/main" id="{74F6F1BE-8465-4B37-9FA1-D0E1A2E48B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2" name="Freeform 13">
              <a:extLst>
                <a:ext uri="{FF2B5EF4-FFF2-40B4-BE49-F238E27FC236}">
                  <a16:creationId xmlns:a16="http://schemas.microsoft.com/office/drawing/2014/main" id="{9EE5749B-5072-41F9-A57E-284E0A6046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3" name="Freeform 14">
              <a:extLst>
                <a:ext uri="{FF2B5EF4-FFF2-40B4-BE49-F238E27FC236}">
                  <a16:creationId xmlns:a16="http://schemas.microsoft.com/office/drawing/2014/main" id="{2DBB559A-8AB1-47CF-9594-70FFFF07DF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4" name="Freeform 15">
              <a:extLst>
                <a:ext uri="{FF2B5EF4-FFF2-40B4-BE49-F238E27FC236}">
                  <a16:creationId xmlns:a16="http://schemas.microsoft.com/office/drawing/2014/main" id="{EF6A068B-18BA-48B7-AC57-2231ED0F0A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5" name="Freeform 16">
              <a:extLst>
                <a:ext uri="{FF2B5EF4-FFF2-40B4-BE49-F238E27FC236}">
                  <a16:creationId xmlns:a16="http://schemas.microsoft.com/office/drawing/2014/main" id="{AF34F4D6-E742-4530-A1D5-8CBF297CFE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6" name="Freeform 17">
              <a:extLst>
                <a:ext uri="{FF2B5EF4-FFF2-40B4-BE49-F238E27FC236}">
                  <a16:creationId xmlns:a16="http://schemas.microsoft.com/office/drawing/2014/main" id="{FAD1CA84-23AF-476C-9991-F757AE0651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7" name="Freeform 18">
              <a:extLst>
                <a:ext uri="{FF2B5EF4-FFF2-40B4-BE49-F238E27FC236}">
                  <a16:creationId xmlns:a16="http://schemas.microsoft.com/office/drawing/2014/main" id="{ACAEC108-E142-43B0-8B21-F856F93881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8" name="Freeform 19">
              <a:extLst>
                <a:ext uri="{FF2B5EF4-FFF2-40B4-BE49-F238E27FC236}">
                  <a16:creationId xmlns:a16="http://schemas.microsoft.com/office/drawing/2014/main" id="{C85C54C2-C1F3-4F46-AA95-330CA1FBCC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9" name="Freeform 20">
              <a:extLst>
                <a:ext uri="{FF2B5EF4-FFF2-40B4-BE49-F238E27FC236}">
                  <a16:creationId xmlns:a16="http://schemas.microsoft.com/office/drawing/2014/main" id="{DE512848-C980-40EA-8C56-CE3DC8433D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0" name="Rectangle 21">
              <a:extLst>
                <a:ext uri="{FF2B5EF4-FFF2-40B4-BE49-F238E27FC236}">
                  <a16:creationId xmlns:a16="http://schemas.microsoft.com/office/drawing/2014/main" id="{41E59601-BD60-43C2-A624-31E8A46608A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1" name="Freeform 22">
              <a:extLst>
                <a:ext uri="{FF2B5EF4-FFF2-40B4-BE49-F238E27FC236}">
                  <a16:creationId xmlns:a16="http://schemas.microsoft.com/office/drawing/2014/main" id="{2FC897BB-D4BC-4B93-BD1F-3FCB8A51B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2" name="Freeform 23">
              <a:extLst>
                <a:ext uri="{FF2B5EF4-FFF2-40B4-BE49-F238E27FC236}">
                  <a16:creationId xmlns:a16="http://schemas.microsoft.com/office/drawing/2014/main" id="{37CB6FDA-B6C4-4A87-9AEB-E2CC768696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3" name="Freeform 24">
              <a:extLst>
                <a:ext uri="{FF2B5EF4-FFF2-40B4-BE49-F238E27FC236}">
                  <a16:creationId xmlns:a16="http://schemas.microsoft.com/office/drawing/2014/main" id="{9EB636E2-EA73-47E1-B9D1-41B5E1183A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4" name="Freeform 25">
              <a:extLst>
                <a:ext uri="{FF2B5EF4-FFF2-40B4-BE49-F238E27FC236}">
                  <a16:creationId xmlns:a16="http://schemas.microsoft.com/office/drawing/2014/main" id="{A1D24BE6-E7F9-419E-9038-3487821748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5" name="Freeform 26">
              <a:extLst>
                <a:ext uri="{FF2B5EF4-FFF2-40B4-BE49-F238E27FC236}">
                  <a16:creationId xmlns:a16="http://schemas.microsoft.com/office/drawing/2014/main" id="{03218CF4-4C2B-499B-A778-31F5E5F57B8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6" name="Freeform 27">
              <a:extLst>
                <a:ext uri="{FF2B5EF4-FFF2-40B4-BE49-F238E27FC236}">
                  <a16:creationId xmlns:a16="http://schemas.microsoft.com/office/drawing/2014/main" id="{173799A0-ECB5-493E-9E49-2EA45E4248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7" name="Freeform 28">
              <a:extLst>
                <a:ext uri="{FF2B5EF4-FFF2-40B4-BE49-F238E27FC236}">
                  <a16:creationId xmlns:a16="http://schemas.microsoft.com/office/drawing/2014/main" id="{33E96A3F-7E78-4890-94D5-D7E3CB3B23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8" name="Freeform 29">
              <a:extLst>
                <a:ext uri="{FF2B5EF4-FFF2-40B4-BE49-F238E27FC236}">
                  <a16:creationId xmlns:a16="http://schemas.microsoft.com/office/drawing/2014/main" id="{531E9948-2329-4042-8C88-955E4DCDD7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9" name="Freeform 30">
              <a:extLst>
                <a:ext uri="{FF2B5EF4-FFF2-40B4-BE49-F238E27FC236}">
                  <a16:creationId xmlns:a16="http://schemas.microsoft.com/office/drawing/2014/main" id="{54F08FC5-B24A-449D-BFE5-234C81F9D5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0" name="Freeform 31">
              <a:extLst>
                <a:ext uri="{FF2B5EF4-FFF2-40B4-BE49-F238E27FC236}">
                  <a16:creationId xmlns:a16="http://schemas.microsoft.com/office/drawing/2014/main" id="{FE60F094-8651-44F7-800A-5C5878936E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1" name="Freeform 32">
              <a:extLst>
                <a:ext uri="{FF2B5EF4-FFF2-40B4-BE49-F238E27FC236}">
                  <a16:creationId xmlns:a16="http://schemas.microsoft.com/office/drawing/2014/main" id="{97B6F0CB-D65A-4FE1-82D0-C900FE691B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2" name="Freeform 34">
              <a:extLst>
                <a:ext uri="{FF2B5EF4-FFF2-40B4-BE49-F238E27FC236}">
                  <a16:creationId xmlns:a16="http://schemas.microsoft.com/office/drawing/2014/main" id="{C5EA344F-8008-488F-91D7-61F621AFAF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3" name="Freeform 35">
              <a:extLst>
                <a:ext uri="{FF2B5EF4-FFF2-40B4-BE49-F238E27FC236}">
                  <a16:creationId xmlns:a16="http://schemas.microsoft.com/office/drawing/2014/main" id="{E3D1E55F-4B1E-4DF3-A491-0D8570B298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4" name="Freeform 36">
              <a:extLst>
                <a:ext uri="{FF2B5EF4-FFF2-40B4-BE49-F238E27FC236}">
                  <a16:creationId xmlns:a16="http://schemas.microsoft.com/office/drawing/2014/main" id="{E873DE5C-24B0-4BF4-8297-4BA1E4AAFF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5" name="Freeform 37">
              <a:extLst>
                <a:ext uri="{FF2B5EF4-FFF2-40B4-BE49-F238E27FC236}">
                  <a16:creationId xmlns:a16="http://schemas.microsoft.com/office/drawing/2014/main" id="{0CB938A8-5CF0-4C5E-984C-0CAEB0C3E2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6" name="Freeform 38">
              <a:extLst>
                <a:ext uri="{FF2B5EF4-FFF2-40B4-BE49-F238E27FC236}">
                  <a16:creationId xmlns:a16="http://schemas.microsoft.com/office/drawing/2014/main" id="{78EBBE71-A1CC-4107-AFCC-83E067E576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7" name="Freeform 39">
              <a:extLst>
                <a:ext uri="{FF2B5EF4-FFF2-40B4-BE49-F238E27FC236}">
                  <a16:creationId xmlns:a16="http://schemas.microsoft.com/office/drawing/2014/main" id="{188683EF-DA3F-456E-A35D-B703C1D053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8" name="Freeform 40">
              <a:extLst>
                <a:ext uri="{FF2B5EF4-FFF2-40B4-BE49-F238E27FC236}">
                  <a16:creationId xmlns:a16="http://schemas.microsoft.com/office/drawing/2014/main" id="{67455D6C-9F5E-48F6-9D90-B3BF88850F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9" name="Freeform 41">
              <a:extLst>
                <a:ext uri="{FF2B5EF4-FFF2-40B4-BE49-F238E27FC236}">
                  <a16:creationId xmlns:a16="http://schemas.microsoft.com/office/drawing/2014/main" id="{2049801F-BD8D-4E9D-AAEA-FAFAAC41C8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0" name="Freeform 42">
              <a:extLst>
                <a:ext uri="{FF2B5EF4-FFF2-40B4-BE49-F238E27FC236}">
                  <a16:creationId xmlns:a16="http://schemas.microsoft.com/office/drawing/2014/main" id="{05096163-0CFF-4224-8C90-BA89F552F8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1" name="Freeform 43">
              <a:extLst>
                <a:ext uri="{FF2B5EF4-FFF2-40B4-BE49-F238E27FC236}">
                  <a16:creationId xmlns:a16="http://schemas.microsoft.com/office/drawing/2014/main" id="{F9AE60ED-4BD6-40E5-A3C9-CDC44B29DF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2" name="Freeform 44">
              <a:extLst>
                <a:ext uri="{FF2B5EF4-FFF2-40B4-BE49-F238E27FC236}">
                  <a16:creationId xmlns:a16="http://schemas.microsoft.com/office/drawing/2014/main" id="{DA4117E0-3B90-46EB-B97A-0867BD9DA1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3" name="Freeform 45">
              <a:extLst>
                <a:ext uri="{FF2B5EF4-FFF2-40B4-BE49-F238E27FC236}">
                  <a16:creationId xmlns:a16="http://schemas.microsoft.com/office/drawing/2014/main" id="{761EEC17-AA04-4CC5-B696-C93A624A73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4" name="Freeform 46">
              <a:extLst>
                <a:ext uri="{FF2B5EF4-FFF2-40B4-BE49-F238E27FC236}">
                  <a16:creationId xmlns:a16="http://schemas.microsoft.com/office/drawing/2014/main" id="{19E01E8B-2F3E-4806-9747-A9FD6D7CAB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5" name="Freeform 47">
              <a:extLst>
                <a:ext uri="{FF2B5EF4-FFF2-40B4-BE49-F238E27FC236}">
                  <a16:creationId xmlns:a16="http://schemas.microsoft.com/office/drawing/2014/main" id="{31CE3624-CAB2-42C8-A51A-24F5AB0888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6" name="Freeform 48">
              <a:extLst>
                <a:ext uri="{FF2B5EF4-FFF2-40B4-BE49-F238E27FC236}">
                  <a16:creationId xmlns:a16="http://schemas.microsoft.com/office/drawing/2014/main" id="{6046A1D0-D1B4-4EA9-B279-0BB0EB50C4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7" name="Freeform 49">
              <a:extLst>
                <a:ext uri="{FF2B5EF4-FFF2-40B4-BE49-F238E27FC236}">
                  <a16:creationId xmlns:a16="http://schemas.microsoft.com/office/drawing/2014/main" id="{D4B7AB6C-F51F-4D3C-B7AD-C1C1D664E3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8" name="Freeform 50">
              <a:extLst>
                <a:ext uri="{FF2B5EF4-FFF2-40B4-BE49-F238E27FC236}">
                  <a16:creationId xmlns:a16="http://schemas.microsoft.com/office/drawing/2014/main" id="{8E10AC4C-338C-4C57-B1AE-E90AD68207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9" name="Freeform 51">
              <a:extLst>
                <a:ext uri="{FF2B5EF4-FFF2-40B4-BE49-F238E27FC236}">
                  <a16:creationId xmlns:a16="http://schemas.microsoft.com/office/drawing/2014/main" id="{34BF4F08-8DEC-4C2B-A2AF-788F7F1E48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0" name="Freeform 52">
              <a:extLst>
                <a:ext uri="{FF2B5EF4-FFF2-40B4-BE49-F238E27FC236}">
                  <a16:creationId xmlns:a16="http://schemas.microsoft.com/office/drawing/2014/main" id="{CFAEED60-DD64-46E7-8E79-CE50C14F1A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1" name="Freeform 53">
              <a:extLst>
                <a:ext uri="{FF2B5EF4-FFF2-40B4-BE49-F238E27FC236}">
                  <a16:creationId xmlns:a16="http://schemas.microsoft.com/office/drawing/2014/main" id="{71261761-F990-43CC-844E-2C0A2477EF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2" name="Freeform 54">
              <a:extLst>
                <a:ext uri="{FF2B5EF4-FFF2-40B4-BE49-F238E27FC236}">
                  <a16:creationId xmlns:a16="http://schemas.microsoft.com/office/drawing/2014/main" id="{D4D822F0-487A-41CD-89A2-BFEAF94DA3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3" name="Freeform 55">
              <a:extLst>
                <a:ext uri="{FF2B5EF4-FFF2-40B4-BE49-F238E27FC236}">
                  <a16:creationId xmlns:a16="http://schemas.microsoft.com/office/drawing/2014/main" id="{64127AD4-1815-4284-AA88-8E4CBE2BEB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4" name="Freeform 56">
              <a:extLst>
                <a:ext uri="{FF2B5EF4-FFF2-40B4-BE49-F238E27FC236}">
                  <a16:creationId xmlns:a16="http://schemas.microsoft.com/office/drawing/2014/main" id="{BD21305C-D290-41CE-8BC3-99457C64FB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5" name="Freeform 57">
              <a:extLst>
                <a:ext uri="{FF2B5EF4-FFF2-40B4-BE49-F238E27FC236}">
                  <a16:creationId xmlns:a16="http://schemas.microsoft.com/office/drawing/2014/main" id="{C54B15DF-E6D7-4531-BBF7-8FF9AA9A4B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Freeform 58">
              <a:extLst>
                <a:ext uri="{FF2B5EF4-FFF2-40B4-BE49-F238E27FC236}">
                  <a16:creationId xmlns:a16="http://schemas.microsoft.com/office/drawing/2014/main" id="{4D304613-492C-427C-A02E-E05ACE6B32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59">
              <a:extLst>
                <a:ext uri="{FF2B5EF4-FFF2-40B4-BE49-F238E27FC236}">
                  <a16:creationId xmlns:a16="http://schemas.microsoft.com/office/drawing/2014/main" id="{52AED092-BCE9-47D3-8D39-F2C4684C61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60">
              <a:extLst>
                <a:ext uri="{FF2B5EF4-FFF2-40B4-BE49-F238E27FC236}">
                  <a16:creationId xmlns:a16="http://schemas.microsoft.com/office/drawing/2014/main" id="{E9BCC919-A30E-4FA5-91D6-D4CA02EF09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61">
              <a:extLst>
                <a:ext uri="{FF2B5EF4-FFF2-40B4-BE49-F238E27FC236}">
                  <a16:creationId xmlns:a16="http://schemas.microsoft.com/office/drawing/2014/main" id="{6CFE3E2A-8488-4AFD-ABAE-938C82F379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62">
              <a:extLst>
                <a:ext uri="{FF2B5EF4-FFF2-40B4-BE49-F238E27FC236}">
                  <a16:creationId xmlns:a16="http://schemas.microsoft.com/office/drawing/2014/main" id="{AE6E86CC-9825-414A-B885-AD3D5F84D6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BABC578D-5081-452E-A28F-C835C1DA64A1}"/>
              </a:ext>
            </a:extLst>
          </p:cNvPr>
          <p:cNvSpPr/>
          <p:nvPr userDrawn="1"/>
        </p:nvSpPr>
        <p:spPr>
          <a:xfrm>
            <a:off x="6499358" y="-1"/>
            <a:ext cx="5704638" cy="6879660"/>
          </a:xfrm>
          <a:custGeom>
            <a:avLst/>
            <a:gdLst>
              <a:gd name="connsiteX0" fmla="*/ 1684339 w 5704638"/>
              <a:gd name="connsiteY0" fmla="*/ 0 h 6879660"/>
              <a:gd name="connsiteX1" fmla="*/ 5704638 w 5704638"/>
              <a:gd name="connsiteY1" fmla="*/ 0 h 6879660"/>
              <a:gd name="connsiteX2" fmla="*/ 5704638 w 5704638"/>
              <a:gd name="connsiteY2" fmla="*/ 6879660 h 6879660"/>
              <a:gd name="connsiteX3" fmla="*/ 1684339 w 5704638"/>
              <a:gd name="connsiteY3" fmla="*/ 6879660 h 6879660"/>
              <a:gd name="connsiteX4" fmla="*/ 0 w 5704638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4638" h="6879660">
                <a:moveTo>
                  <a:pt x="1684339" y="0"/>
                </a:moveTo>
                <a:lnTo>
                  <a:pt x="5704638" y="0"/>
                </a:lnTo>
                <a:lnTo>
                  <a:pt x="5704638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55179" t="-40292" r="-67666" b="-4637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2" name="Text Placeholder 140">
            <a:extLst>
              <a:ext uri="{FF2B5EF4-FFF2-40B4-BE49-F238E27FC236}">
                <a16:creationId xmlns:a16="http://schemas.microsoft.com/office/drawing/2014/main" id="{B37A7C5F-6C97-4907-9B6E-CAD54B542D5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89411580-DB87-4A03-8CAA-0596920BA9B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252765696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Stru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5999291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131" name="Group 4">
            <a:extLst>
              <a:ext uri="{FF2B5EF4-FFF2-40B4-BE49-F238E27FC236}">
                <a16:creationId xmlns:a16="http://schemas.microsoft.com/office/drawing/2014/main" id="{952F8D34-531B-4437-B768-1A058C4F580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256780" cy="1260000"/>
            <a:chOff x="2864" y="1181"/>
            <a:chExt cx="1952" cy="1957"/>
          </a:xfrm>
        </p:grpSpPr>
        <p:sp>
          <p:nvSpPr>
            <p:cNvPr id="132" name="AutoShape 3">
              <a:extLst>
                <a:ext uri="{FF2B5EF4-FFF2-40B4-BE49-F238E27FC236}">
                  <a16:creationId xmlns:a16="http://schemas.microsoft.com/office/drawing/2014/main" id="{BBEC651D-9DEC-4A01-B480-D5E4B2FC2902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3" name="Rectangle 5">
              <a:extLst>
                <a:ext uri="{FF2B5EF4-FFF2-40B4-BE49-F238E27FC236}">
                  <a16:creationId xmlns:a16="http://schemas.microsoft.com/office/drawing/2014/main" id="{8AC4D9D0-269C-4ACF-BF70-19CF3F874F7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4" name="Freeform 6">
              <a:extLst>
                <a:ext uri="{FF2B5EF4-FFF2-40B4-BE49-F238E27FC236}">
                  <a16:creationId xmlns:a16="http://schemas.microsoft.com/office/drawing/2014/main" id="{78D091DD-3D29-4E85-A4F2-B1EF738155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5" name="Freeform 7">
              <a:extLst>
                <a:ext uri="{FF2B5EF4-FFF2-40B4-BE49-F238E27FC236}">
                  <a16:creationId xmlns:a16="http://schemas.microsoft.com/office/drawing/2014/main" id="{41F39217-4860-4557-92E4-3744C451F0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6" name="Freeform 8">
              <a:extLst>
                <a:ext uri="{FF2B5EF4-FFF2-40B4-BE49-F238E27FC236}">
                  <a16:creationId xmlns:a16="http://schemas.microsoft.com/office/drawing/2014/main" id="{E8E8E316-21E4-4CC2-ADF5-C4F81235C3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7" name="Freeform 9">
              <a:extLst>
                <a:ext uri="{FF2B5EF4-FFF2-40B4-BE49-F238E27FC236}">
                  <a16:creationId xmlns:a16="http://schemas.microsoft.com/office/drawing/2014/main" id="{1D3C1F05-2CE2-4C38-A4B0-481C61982A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8" name="Freeform 10">
              <a:extLst>
                <a:ext uri="{FF2B5EF4-FFF2-40B4-BE49-F238E27FC236}">
                  <a16:creationId xmlns:a16="http://schemas.microsoft.com/office/drawing/2014/main" id="{B93800B0-DBA3-4D0A-9F1B-C254419B35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9" name="Freeform 11">
              <a:extLst>
                <a:ext uri="{FF2B5EF4-FFF2-40B4-BE49-F238E27FC236}">
                  <a16:creationId xmlns:a16="http://schemas.microsoft.com/office/drawing/2014/main" id="{DA73D27E-D033-4C84-A492-8DAC896B6E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1" name="Freeform 12">
              <a:extLst>
                <a:ext uri="{FF2B5EF4-FFF2-40B4-BE49-F238E27FC236}">
                  <a16:creationId xmlns:a16="http://schemas.microsoft.com/office/drawing/2014/main" id="{74F6F1BE-8465-4B37-9FA1-D0E1A2E48B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2" name="Freeform 13">
              <a:extLst>
                <a:ext uri="{FF2B5EF4-FFF2-40B4-BE49-F238E27FC236}">
                  <a16:creationId xmlns:a16="http://schemas.microsoft.com/office/drawing/2014/main" id="{9EE5749B-5072-41F9-A57E-284E0A6046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3" name="Freeform 14">
              <a:extLst>
                <a:ext uri="{FF2B5EF4-FFF2-40B4-BE49-F238E27FC236}">
                  <a16:creationId xmlns:a16="http://schemas.microsoft.com/office/drawing/2014/main" id="{2DBB559A-8AB1-47CF-9594-70FFFF07DF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4" name="Freeform 15">
              <a:extLst>
                <a:ext uri="{FF2B5EF4-FFF2-40B4-BE49-F238E27FC236}">
                  <a16:creationId xmlns:a16="http://schemas.microsoft.com/office/drawing/2014/main" id="{EF6A068B-18BA-48B7-AC57-2231ED0F0A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5" name="Freeform 16">
              <a:extLst>
                <a:ext uri="{FF2B5EF4-FFF2-40B4-BE49-F238E27FC236}">
                  <a16:creationId xmlns:a16="http://schemas.microsoft.com/office/drawing/2014/main" id="{AF34F4D6-E742-4530-A1D5-8CBF297CFE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6" name="Freeform 17">
              <a:extLst>
                <a:ext uri="{FF2B5EF4-FFF2-40B4-BE49-F238E27FC236}">
                  <a16:creationId xmlns:a16="http://schemas.microsoft.com/office/drawing/2014/main" id="{FAD1CA84-23AF-476C-9991-F757AE0651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7" name="Freeform 18">
              <a:extLst>
                <a:ext uri="{FF2B5EF4-FFF2-40B4-BE49-F238E27FC236}">
                  <a16:creationId xmlns:a16="http://schemas.microsoft.com/office/drawing/2014/main" id="{ACAEC108-E142-43B0-8B21-F856F93881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8" name="Freeform 19">
              <a:extLst>
                <a:ext uri="{FF2B5EF4-FFF2-40B4-BE49-F238E27FC236}">
                  <a16:creationId xmlns:a16="http://schemas.microsoft.com/office/drawing/2014/main" id="{C85C54C2-C1F3-4F46-AA95-330CA1FBCC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9" name="Freeform 20">
              <a:extLst>
                <a:ext uri="{FF2B5EF4-FFF2-40B4-BE49-F238E27FC236}">
                  <a16:creationId xmlns:a16="http://schemas.microsoft.com/office/drawing/2014/main" id="{DE512848-C980-40EA-8C56-CE3DC8433D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0" name="Rectangle 21">
              <a:extLst>
                <a:ext uri="{FF2B5EF4-FFF2-40B4-BE49-F238E27FC236}">
                  <a16:creationId xmlns:a16="http://schemas.microsoft.com/office/drawing/2014/main" id="{41E59601-BD60-43C2-A624-31E8A46608A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1" name="Freeform 22">
              <a:extLst>
                <a:ext uri="{FF2B5EF4-FFF2-40B4-BE49-F238E27FC236}">
                  <a16:creationId xmlns:a16="http://schemas.microsoft.com/office/drawing/2014/main" id="{2FC897BB-D4BC-4B93-BD1F-3FCB8A51B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2" name="Freeform 23">
              <a:extLst>
                <a:ext uri="{FF2B5EF4-FFF2-40B4-BE49-F238E27FC236}">
                  <a16:creationId xmlns:a16="http://schemas.microsoft.com/office/drawing/2014/main" id="{37CB6FDA-B6C4-4A87-9AEB-E2CC768696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3" name="Freeform 24">
              <a:extLst>
                <a:ext uri="{FF2B5EF4-FFF2-40B4-BE49-F238E27FC236}">
                  <a16:creationId xmlns:a16="http://schemas.microsoft.com/office/drawing/2014/main" id="{9EB636E2-EA73-47E1-B9D1-41B5E1183A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4" name="Freeform 25">
              <a:extLst>
                <a:ext uri="{FF2B5EF4-FFF2-40B4-BE49-F238E27FC236}">
                  <a16:creationId xmlns:a16="http://schemas.microsoft.com/office/drawing/2014/main" id="{A1D24BE6-E7F9-419E-9038-3487821748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5" name="Freeform 26">
              <a:extLst>
                <a:ext uri="{FF2B5EF4-FFF2-40B4-BE49-F238E27FC236}">
                  <a16:creationId xmlns:a16="http://schemas.microsoft.com/office/drawing/2014/main" id="{03218CF4-4C2B-499B-A778-31F5E5F57B8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6" name="Freeform 27">
              <a:extLst>
                <a:ext uri="{FF2B5EF4-FFF2-40B4-BE49-F238E27FC236}">
                  <a16:creationId xmlns:a16="http://schemas.microsoft.com/office/drawing/2014/main" id="{173799A0-ECB5-493E-9E49-2EA45E4248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7" name="Freeform 28">
              <a:extLst>
                <a:ext uri="{FF2B5EF4-FFF2-40B4-BE49-F238E27FC236}">
                  <a16:creationId xmlns:a16="http://schemas.microsoft.com/office/drawing/2014/main" id="{33E96A3F-7E78-4890-94D5-D7E3CB3B23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8" name="Freeform 29">
              <a:extLst>
                <a:ext uri="{FF2B5EF4-FFF2-40B4-BE49-F238E27FC236}">
                  <a16:creationId xmlns:a16="http://schemas.microsoft.com/office/drawing/2014/main" id="{531E9948-2329-4042-8C88-955E4DCDD7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9" name="Freeform 30">
              <a:extLst>
                <a:ext uri="{FF2B5EF4-FFF2-40B4-BE49-F238E27FC236}">
                  <a16:creationId xmlns:a16="http://schemas.microsoft.com/office/drawing/2014/main" id="{54F08FC5-B24A-449D-BFE5-234C81F9D5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0" name="Freeform 31">
              <a:extLst>
                <a:ext uri="{FF2B5EF4-FFF2-40B4-BE49-F238E27FC236}">
                  <a16:creationId xmlns:a16="http://schemas.microsoft.com/office/drawing/2014/main" id="{FE60F094-8651-44F7-800A-5C5878936E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1" name="Freeform 32">
              <a:extLst>
                <a:ext uri="{FF2B5EF4-FFF2-40B4-BE49-F238E27FC236}">
                  <a16:creationId xmlns:a16="http://schemas.microsoft.com/office/drawing/2014/main" id="{97B6F0CB-D65A-4FE1-82D0-C900FE691B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2" name="Freeform 34">
              <a:extLst>
                <a:ext uri="{FF2B5EF4-FFF2-40B4-BE49-F238E27FC236}">
                  <a16:creationId xmlns:a16="http://schemas.microsoft.com/office/drawing/2014/main" id="{C5EA344F-8008-488F-91D7-61F621AFAF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3" name="Freeform 35">
              <a:extLst>
                <a:ext uri="{FF2B5EF4-FFF2-40B4-BE49-F238E27FC236}">
                  <a16:creationId xmlns:a16="http://schemas.microsoft.com/office/drawing/2014/main" id="{E3D1E55F-4B1E-4DF3-A491-0D8570B298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4" name="Freeform 36">
              <a:extLst>
                <a:ext uri="{FF2B5EF4-FFF2-40B4-BE49-F238E27FC236}">
                  <a16:creationId xmlns:a16="http://schemas.microsoft.com/office/drawing/2014/main" id="{E873DE5C-24B0-4BF4-8297-4BA1E4AAFF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5" name="Freeform 37">
              <a:extLst>
                <a:ext uri="{FF2B5EF4-FFF2-40B4-BE49-F238E27FC236}">
                  <a16:creationId xmlns:a16="http://schemas.microsoft.com/office/drawing/2014/main" id="{0CB938A8-5CF0-4C5E-984C-0CAEB0C3E2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6" name="Freeform 38">
              <a:extLst>
                <a:ext uri="{FF2B5EF4-FFF2-40B4-BE49-F238E27FC236}">
                  <a16:creationId xmlns:a16="http://schemas.microsoft.com/office/drawing/2014/main" id="{78EBBE71-A1CC-4107-AFCC-83E067E576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7" name="Freeform 39">
              <a:extLst>
                <a:ext uri="{FF2B5EF4-FFF2-40B4-BE49-F238E27FC236}">
                  <a16:creationId xmlns:a16="http://schemas.microsoft.com/office/drawing/2014/main" id="{188683EF-DA3F-456E-A35D-B703C1D053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8" name="Freeform 40">
              <a:extLst>
                <a:ext uri="{FF2B5EF4-FFF2-40B4-BE49-F238E27FC236}">
                  <a16:creationId xmlns:a16="http://schemas.microsoft.com/office/drawing/2014/main" id="{67455D6C-9F5E-48F6-9D90-B3BF88850F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9" name="Freeform 41">
              <a:extLst>
                <a:ext uri="{FF2B5EF4-FFF2-40B4-BE49-F238E27FC236}">
                  <a16:creationId xmlns:a16="http://schemas.microsoft.com/office/drawing/2014/main" id="{2049801F-BD8D-4E9D-AAEA-FAFAAC41C8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0" name="Freeform 42">
              <a:extLst>
                <a:ext uri="{FF2B5EF4-FFF2-40B4-BE49-F238E27FC236}">
                  <a16:creationId xmlns:a16="http://schemas.microsoft.com/office/drawing/2014/main" id="{05096163-0CFF-4224-8C90-BA89F552F8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1" name="Freeform 43">
              <a:extLst>
                <a:ext uri="{FF2B5EF4-FFF2-40B4-BE49-F238E27FC236}">
                  <a16:creationId xmlns:a16="http://schemas.microsoft.com/office/drawing/2014/main" id="{F9AE60ED-4BD6-40E5-A3C9-CDC44B29DF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2" name="Freeform 44">
              <a:extLst>
                <a:ext uri="{FF2B5EF4-FFF2-40B4-BE49-F238E27FC236}">
                  <a16:creationId xmlns:a16="http://schemas.microsoft.com/office/drawing/2014/main" id="{DA4117E0-3B90-46EB-B97A-0867BD9DA1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3" name="Freeform 45">
              <a:extLst>
                <a:ext uri="{FF2B5EF4-FFF2-40B4-BE49-F238E27FC236}">
                  <a16:creationId xmlns:a16="http://schemas.microsoft.com/office/drawing/2014/main" id="{761EEC17-AA04-4CC5-B696-C93A624A73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4" name="Freeform 46">
              <a:extLst>
                <a:ext uri="{FF2B5EF4-FFF2-40B4-BE49-F238E27FC236}">
                  <a16:creationId xmlns:a16="http://schemas.microsoft.com/office/drawing/2014/main" id="{19E01E8B-2F3E-4806-9747-A9FD6D7CAB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5" name="Freeform 47">
              <a:extLst>
                <a:ext uri="{FF2B5EF4-FFF2-40B4-BE49-F238E27FC236}">
                  <a16:creationId xmlns:a16="http://schemas.microsoft.com/office/drawing/2014/main" id="{31CE3624-CAB2-42C8-A51A-24F5AB0888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6" name="Freeform 48">
              <a:extLst>
                <a:ext uri="{FF2B5EF4-FFF2-40B4-BE49-F238E27FC236}">
                  <a16:creationId xmlns:a16="http://schemas.microsoft.com/office/drawing/2014/main" id="{6046A1D0-D1B4-4EA9-B279-0BB0EB50C4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7" name="Freeform 49">
              <a:extLst>
                <a:ext uri="{FF2B5EF4-FFF2-40B4-BE49-F238E27FC236}">
                  <a16:creationId xmlns:a16="http://schemas.microsoft.com/office/drawing/2014/main" id="{D4B7AB6C-F51F-4D3C-B7AD-C1C1D664E3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8" name="Freeform 50">
              <a:extLst>
                <a:ext uri="{FF2B5EF4-FFF2-40B4-BE49-F238E27FC236}">
                  <a16:creationId xmlns:a16="http://schemas.microsoft.com/office/drawing/2014/main" id="{8E10AC4C-338C-4C57-B1AE-E90AD68207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9" name="Freeform 51">
              <a:extLst>
                <a:ext uri="{FF2B5EF4-FFF2-40B4-BE49-F238E27FC236}">
                  <a16:creationId xmlns:a16="http://schemas.microsoft.com/office/drawing/2014/main" id="{34BF4F08-8DEC-4C2B-A2AF-788F7F1E48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0" name="Freeform 52">
              <a:extLst>
                <a:ext uri="{FF2B5EF4-FFF2-40B4-BE49-F238E27FC236}">
                  <a16:creationId xmlns:a16="http://schemas.microsoft.com/office/drawing/2014/main" id="{CFAEED60-DD64-46E7-8E79-CE50C14F1A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1" name="Freeform 53">
              <a:extLst>
                <a:ext uri="{FF2B5EF4-FFF2-40B4-BE49-F238E27FC236}">
                  <a16:creationId xmlns:a16="http://schemas.microsoft.com/office/drawing/2014/main" id="{71261761-F990-43CC-844E-2C0A2477EF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2" name="Freeform 54">
              <a:extLst>
                <a:ext uri="{FF2B5EF4-FFF2-40B4-BE49-F238E27FC236}">
                  <a16:creationId xmlns:a16="http://schemas.microsoft.com/office/drawing/2014/main" id="{D4D822F0-487A-41CD-89A2-BFEAF94DA3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3" name="Freeform 55">
              <a:extLst>
                <a:ext uri="{FF2B5EF4-FFF2-40B4-BE49-F238E27FC236}">
                  <a16:creationId xmlns:a16="http://schemas.microsoft.com/office/drawing/2014/main" id="{64127AD4-1815-4284-AA88-8E4CBE2BEB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4" name="Freeform 56">
              <a:extLst>
                <a:ext uri="{FF2B5EF4-FFF2-40B4-BE49-F238E27FC236}">
                  <a16:creationId xmlns:a16="http://schemas.microsoft.com/office/drawing/2014/main" id="{BD21305C-D290-41CE-8BC3-99457C64FB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5" name="Freeform 57">
              <a:extLst>
                <a:ext uri="{FF2B5EF4-FFF2-40B4-BE49-F238E27FC236}">
                  <a16:creationId xmlns:a16="http://schemas.microsoft.com/office/drawing/2014/main" id="{C54B15DF-E6D7-4531-BBF7-8FF9AA9A4B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Freeform 58">
              <a:extLst>
                <a:ext uri="{FF2B5EF4-FFF2-40B4-BE49-F238E27FC236}">
                  <a16:creationId xmlns:a16="http://schemas.microsoft.com/office/drawing/2014/main" id="{4D304613-492C-427C-A02E-E05ACE6B32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59">
              <a:extLst>
                <a:ext uri="{FF2B5EF4-FFF2-40B4-BE49-F238E27FC236}">
                  <a16:creationId xmlns:a16="http://schemas.microsoft.com/office/drawing/2014/main" id="{52AED092-BCE9-47D3-8D39-F2C4684C61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60">
              <a:extLst>
                <a:ext uri="{FF2B5EF4-FFF2-40B4-BE49-F238E27FC236}">
                  <a16:creationId xmlns:a16="http://schemas.microsoft.com/office/drawing/2014/main" id="{E9BCC919-A30E-4FA5-91D6-D4CA02EF09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61">
              <a:extLst>
                <a:ext uri="{FF2B5EF4-FFF2-40B4-BE49-F238E27FC236}">
                  <a16:creationId xmlns:a16="http://schemas.microsoft.com/office/drawing/2014/main" id="{6CFE3E2A-8488-4AFD-ABAE-938C82F379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62">
              <a:extLst>
                <a:ext uri="{FF2B5EF4-FFF2-40B4-BE49-F238E27FC236}">
                  <a16:creationId xmlns:a16="http://schemas.microsoft.com/office/drawing/2014/main" id="{AE6E86CC-9825-414A-B885-AD3D5F84D6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BABC578D-5081-452E-A28F-C835C1DA64A1}"/>
              </a:ext>
            </a:extLst>
          </p:cNvPr>
          <p:cNvSpPr/>
          <p:nvPr userDrawn="1"/>
        </p:nvSpPr>
        <p:spPr>
          <a:xfrm>
            <a:off x="6499358" y="-1"/>
            <a:ext cx="5704638" cy="6879660"/>
          </a:xfrm>
          <a:custGeom>
            <a:avLst/>
            <a:gdLst>
              <a:gd name="connsiteX0" fmla="*/ 1684339 w 5704638"/>
              <a:gd name="connsiteY0" fmla="*/ 0 h 6879660"/>
              <a:gd name="connsiteX1" fmla="*/ 5704638 w 5704638"/>
              <a:gd name="connsiteY1" fmla="*/ 0 h 6879660"/>
              <a:gd name="connsiteX2" fmla="*/ 5704638 w 5704638"/>
              <a:gd name="connsiteY2" fmla="*/ 6879660 h 6879660"/>
              <a:gd name="connsiteX3" fmla="*/ 1684339 w 5704638"/>
              <a:gd name="connsiteY3" fmla="*/ 6879660 h 6879660"/>
              <a:gd name="connsiteX4" fmla="*/ 0 w 5704638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4638" h="6879660">
                <a:moveTo>
                  <a:pt x="1684339" y="0"/>
                </a:moveTo>
                <a:lnTo>
                  <a:pt x="5704638" y="0"/>
                </a:lnTo>
                <a:lnTo>
                  <a:pt x="5704638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36836" t="-3166" r="-52387" b="-578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2" name="Text Placeholder 140">
            <a:extLst>
              <a:ext uri="{FF2B5EF4-FFF2-40B4-BE49-F238E27FC236}">
                <a16:creationId xmlns:a16="http://schemas.microsoft.com/office/drawing/2014/main" id="{47EAFC36-6B42-4718-B950-E73D679183E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A2C5AC15-2F83-4DFF-A7D6-FDC451DF0F7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292041992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Commun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5999291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131" name="Group 4">
            <a:extLst>
              <a:ext uri="{FF2B5EF4-FFF2-40B4-BE49-F238E27FC236}">
                <a16:creationId xmlns:a16="http://schemas.microsoft.com/office/drawing/2014/main" id="{952F8D34-531B-4437-B768-1A058C4F580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256780" cy="1260000"/>
            <a:chOff x="2864" y="1181"/>
            <a:chExt cx="1952" cy="1957"/>
          </a:xfrm>
        </p:grpSpPr>
        <p:sp>
          <p:nvSpPr>
            <p:cNvPr id="132" name="AutoShape 3">
              <a:extLst>
                <a:ext uri="{FF2B5EF4-FFF2-40B4-BE49-F238E27FC236}">
                  <a16:creationId xmlns:a16="http://schemas.microsoft.com/office/drawing/2014/main" id="{BBEC651D-9DEC-4A01-B480-D5E4B2FC2902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3" name="Rectangle 5">
              <a:extLst>
                <a:ext uri="{FF2B5EF4-FFF2-40B4-BE49-F238E27FC236}">
                  <a16:creationId xmlns:a16="http://schemas.microsoft.com/office/drawing/2014/main" id="{8AC4D9D0-269C-4ACF-BF70-19CF3F874F7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4" name="Freeform 6">
              <a:extLst>
                <a:ext uri="{FF2B5EF4-FFF2-40B4-BE49-F238E27FC236}">
                  <a16:creationId xmlns:a16="http://schemas.microsoft.com/office/drawing/2014/main" id="{78D091DD-3D29-4E85-A4F2-B1EF738155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5" name="Freeform 7">
              <a:extLst>
                <a:ext uri="{FF2B5EF4-FFF2-40B4-BE49-F238E27FC236}">
                  <a16:creationId xmlns:a16="http://schemas.microsoft.com/office/drawing/2014/main" id="{41F39217-4860-4557-92E4-3744C451F0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6" name="Freeform 8">
              <a:extLst>
                <a:ext uri="{FF2B5EF4-FFF2-40B4-BE49-F238E27FC236}">
                  <a16:creationId xmlns:a16="http://schemas.microsoft.com/office/drawing/2014/main" id="{E8E8E316-21E4-4CC2-ADF5-C4F81235C3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7" name="Freeform 9">
              <a:extLst>
                <a:ext uri="{FF2B5EF4-FFF2-40B4-BE49-F238E27FC236}">
                  <a16:creationId xmlns:a16="http://schemas.microsoft.com/office/drawing/2014/main" id="{1D3C1F05-2CE2-4C38-A4B0-481C61982A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8" name="Freeform 10">
              <a:extLst>
                <a:ext uri="{FF2B5EF4-FFF2-40B4-BE49-F238E27FC236}">
                  <a16:creationId xmlns:a16="http://schemas.microsoft.com/office/drawing/2014/main" id="{B93800B0-DBA3-4D0A-9F1B-C254419B35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9" name="Freeform 11">
              <a:extLst>
                <a:ext uri="{FF2B5EF4-FFF2-40B4-BE49-F238E27FC236}">
                  <a16:creationId xmlns:a16="http://schemas.microsoft.com/office/drawing/2014/main" id="{DA73D27E-D033-4C84-A492-8DAC896B6E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1" name="Freeform 12">
              <a:extLst>
                <a:ext uri="{FF2B5EF4-FFF2-40B4-BE49-F238E27FC236}">
                  <a16:creationId xmlns:a16="http://schemas.microsoft.com/office/drawing/2014/main" id="{74F6F1BE-8465-4B37-9FA1-D0E1A2E48B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2" name="Freeform 13">
              <a:extLst>
                <a:ext uri="{FF2B5EF4-FFF2-40B4-BE49-F238E27FC236}">
                  <a16:creationId xmlns:a16="http://schemas.microsoft.com/office/drawing/2014/main" id="{9EE5749B-5072-41F9-A57E-284E0A6046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3" name="Freeform 14">
              <a:extLst>
                <a:ext uri="{FF2B5EF4-FFF2-40B4-BE49-F238E27FC236}">
                  <a16:creationId xmlns:a16="http://schemas.microsoft.com/office/drawing/2014/main" id="{2DBB559A-8AB1-47CF-9594-70FFFF07DF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4" name="Freeform 15">
              <a:extLst>
                <a:ext uri="{FF2B5EF4-FFF2-40B4-BE49-F238E27FC236}">
                  <a16:creationId xmlns:a16="http://schemas.microsoft.com/office/drawing/2014/main" id="{EF6A068B-18BA-48B7-AC57-2231ED0F0A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5" name="Freeform 16">
              <a:extLst>
                <a:ext uri="{FF2B5EF4-FFF2-40B4-BE49-F238E27FC236}">
                  <a16:creationId xmlns:a16="http://schemas.microsoft.com/office/drawing/2014/main" id="{AF34F4D6-E742-4530-A1D5-8CBF297CFE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6" name="Freeform 17">
              <a:extLst>
                <a:ext uri="{FF2B5EF4-FFF2-40B4-BE49-F238E27FC236}">
                  <a16:creationId xmlns:a16="http://schemas.microsoft.com/office/drawing/2014/main" id="{FAD1CA84-23AF-476C-9991-F757AE0651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7" name="Freeform 18">
              <a:extLst>
                <a:ext uri="{FF2B5EF4-FFF2-40B4-BE49-F238E27FC236}">
                  <a16:creationId xmlns:a16="http://schemas.microsoft.com/office/drawing/2014/main" id="{ACAEC108-E142-43B0-8B21-F856F93881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8" name="Freeform 19">
              <a:extLst>
                <a:ext uri="{FF2B5EF4-FFF2-40B4-BE49-F238E27FC236}">
                  <a16:creationId xmlns:a16="http://schemas.microsoft.com/office/drawing/2014/main" id="{C85C54C2-C1F3-4F46-AA95-330CA1FBCC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9" name="Freeform 20">
              <a:extLst>
                <a:ext uri="{FF2B5EF4-FFF2-40B4-BE49-F238E27FC236}">
                  <a16:creationId xmlns:a16="http://schemas.microsoft.com/office/drawing/2014/main" id="{DE512848-C980-40EA-8C56-CE3DC8433D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0" name="Rectangle 21">
              <a:extLst>
                <a:ext uri="{FF2B5EF4-FFF2-40B4-BE49-F238E27FC236}">
                  <a16:creationId xmlns:a16="http://schemas.microsoft.com/office/drawing/2014/main" id="{41E59601-BD60-43C2-A624-31E8A46608A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1" name="Freeform 22">
              <a:extLst>
                <a:ext uri="{FF2B5EF4-FFF2-40B4-BE49-F238E27FC236}">
                  <a16:creationId xmlns:a16="http://schemas.microsoft.com/office/drawing/2014/main" id="{2FC897BB-D4BC-4B93-BD1F-3FCB8A51B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2" name="Freeform 23">
              <a:extLst>
                <a:ext uri="{FF2B5EF4-FFF2-40B4-BE49-F238E27FC236}">
                  <a16:creationId xmlns:a16="http://schemas.microsoft.com/office/drawing/2014/main" id="{37CB6FDA-B6C4-4A87-9AEB-E2CC768696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3" name="Freeform 24">
              <a:extLst>
                <a:ext uri="{FF2B5EF4-FFF2-40B4-BE49-F238E27FC236}">
                  <a16:creationId xmlns:a16="http://schemas.microsoft.com/office/drawing/2014/main" id="{9EB636E2-EA73-47E1-B9D1-41B5E1183A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4" name="Freeform 25">
              <a:extLst>
                <a:ext uri="{FF2B5EF4-FFF2-40B4-BE49-F238E27FC236}">
                  <a16:creationId xmlns:a16="http://schemas.microsoft.com/office/drawing/2014/main" id="{A1D24BE6-E7F9-419E-9038-3487821748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5" name="Freeform 26">
              <a:extLst>
                <a:ext uri="{FF2B5EF4-FFF2-40B4-BE49-F238E27FC236}">
                  <a16:creationId xmlns:a16="http://schemas.microsoft.com/office/drawing/2014/main" id="{03218CF4-4C2B-499B-A778-31F5E5F57B8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6" name="Freeform 27">
              <a:extLst>
                <a:ext uri="{FF2B5EF4-FFF2-40B4-BE49-F238E27FC236}">
                  <a16:creationId xmlns:a16="http://schemas.microsoft.com/office/drawing/2014/main" id="{173799A0-ECB5-493E-9E49-2EA45E4248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7" name="Freeform 28">
              <a:extLst>
                <a:ext uri="{FF2B5EF4-FFF2-40B4-BE49-F238E27FC236}">
                  <a16:creationId xmlns:a16="http://schemas.microsoft.com/office/drawing/2014/main" id="{33E96A3F-7E78-4890-94D5-D7E3CB3B23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8" name="Freeform 29">
              <a:extLst>
                <a:ext uri="{FF2B5EF4-FFF2-40B4-BE49-F238E27FC236}">
                  <a16:creationId xmlns:a16="http://schemas.microsoft.com/office/drawing/2014/main" id="{531E9948-2329-4042-8C88-955E4DCDD7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9" name="Freeform 30">
              <a:extLst>
                <a:ext uri="{FF2B5EF4-FFF2-40B4-BE49-F238E27FC236}">
                  <a16:creationId xmlns:a16="http://schemas.microsoft.com/office/drawing/2014/main" id="{54F08FC5-B24A-449D-BFE5-234C81F9D5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0" name="Freeform 31">
              <a:extLst>
                <a:ext uri="{FF2B5EF4-FFF2-40B4-BE49-F238E27FC236}">
                  <a16:creationId xmlns:a16="http://schemas.microsoft.com/office/drawing/2014/main" id="{FE60F094-8651-44F7-800A-5C5878936E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1" name="Freeform 32">
              <a:extLst>
                <a:ext uri="{FF2B5EF4-FFF2-40B4-BE49-F238E27FC236}">
                  <a16:creationId xmlns:a16="http://schemas.microsoft.com/office/drawing/2014/main" id="{97B6F0CB-D65A-4FE1-82D0-C900FE691B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2" name="Freeform 34">
              <a:extLst>
                <a:ext uri="{FF2B5EF4-FFF2-40B4-BE49-F238E27FC236}">
                  <a16:creationId xmlns:a16="http://schemas.microsoft.com/office/drawing/2014/main" id="{C5EA344F-8008-488F-91D7-61F621AFAF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3" name="Freeform 35">
              <a:extLst>
                <a:ext uri="{FF2B5EF4-FFF2-40B4-BE49-F238E27FC236}">
                  <a16:creationId xmlns:a16="http://schemas.microsoft.com/office/drawing/2014/main" id="{E3D1E55F-4B1E-4DF3-A491-0D8570B298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4" name="Freeform 36">
              <a:extLst>
                <a:ext uri="{FF2B5EF4-FFF2-40B4-BE49-F238E27FC236}">
                  <a16:creationId xmlns:a16="http://schemas.microsoft.com/office/drawing/2014/main" id="{E873DE5C-24B0-4BF4-8297-4BA1E4AAFF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5" name="Freeform 37">
              <a:extLst>
                <a:ext uri="{FF2B5EF4-FFF2-40B4-BE49-F238E27FC236}">
                  <a16:creationId xmlns:a16="http://schemas.microsoft.com/office/drawing/2014/main" id="{0CB938A8-5CF0-4C5E-984C-0CAEB0C3E2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6" name="Freeform 38">
              <a:extLst>
                <a:ext uri="{FF2B5EF4-FFF2-40B4-BE49-F238E27FC236}">
                  <a16:creationId xmlns:a16="http://schemas.microsoft.com/office/drawing/2014/main" id="{78EBBE71-A1CC-4107-AFCC-83E067E576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7" name="Freeform 39">
              <a:extLst>
                <a:ext uri="{FF2B5EF4-FFF2-40B4-BE49-F238E27FC236}">
                  <a16:creationId xmlns:a16="http://schemas.microsoft.com/office/drawing/2014/main" id="{188683EF-DA3F-456E-A35D-B703C1D053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8" name="Freeform 40">
              <a:extLst>
                <a:ext uri="{FF2B5EF4-FFF2-40B4-BE49-F238E27FC236}">
                  <a16:creationId xmlns:a16="http://schemas.microsoft.com/office/drawing/2014/main" id="{67455D6C-9F5E-48F6-9D90-B3BF88850F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9" name="Freeform 41">
              <a:extLst>
                <a:ext uri="{FF2B5EF4-FFF2-40B4-BE49-F238E27FC236}">
                  <a16:creationId xmlns:a16="http://schemas.microsoft.com/office/drawing/2014/main" id="{2049801F-BD8D-4E9D-AAEA-FAFAAC41C8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0" name="Freeform 42">
              <a:extLst>
                <a:ext uri="{FF2B5EF4-FFF2-40B4-BE49-F238E27FC236}">
                  <a16:creationId xmlns:a16="http://schemas.microsoft.com/office/drawing/2014/main" id="{05096163-0CFF-4224-8C90-BA89F552F8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1" name="Freeform 43">
              <a:extLst>
                <a:ext uri="{FF2B5EF4-FFF2-40B4-BE49-F238E27FC236}">
                  <a16:creationId xmlns:a16="http://schemas.microsoft.com/office/drawing/2014/main" id="{F9AE60ED-4BD6-40E5-A3C9-CDC44B29DF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2" name="Freeform 44">
              <a:extLst>
                <a:ext uri="{FF2B5EF4-FFF2-40B4-BE49-F238E27FC236}">
                  <a16:creationId xmlns:a16="http://schemas.microsoft.com/office/drawing/2014/main" id="{DA4117E0-3B90-46EB-B97A-0867BD9DA1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3" name="Freeform 45">
              <a:extLst>
                <a:ext uri="{FF2B5EF4-FFF2-40B4-BE49-F238E27FC236}">
                  <a16:creationId xmlns:a16="http://schemas.microsoft.com/office/drawing/2014/main" id="{761EEC17-AA04-4CC5-B696-C93A624A73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4" name="Freeform 46">
              <a:extLst>
                <a:ext uri="{FF2B5EF4-FFF2-40B4-BE49-F238E27FC236}">
                  <a16:creationId xmlns:a16="http://schemas.microsoft.com/office/drawing/2014/main" id="{19E01E8B-2F3E-4806-9747-A9FD6D7CAB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5" name="Freeform 47">
              <a:extLst>
                <a:ext uri="{FF2B5EF4-FFF2-40B4-BE49-F238E27FC236}">
                  <a16:creationId xmlns:a16="http://schemas.microsoft.com/office/drawing/2014/main" id="{31CE3624-CAB2-42C8-A51A-24F5AB0888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6" name="Freeform 48">
              <a:extLst>
                <a:ext uri="{FF2B5EF4-FFF2-40B4-BE49-F238E27FC236}">
                  <a16:creationId xmlns:a16="http://schemas.microsoft.com/office/drawing/2014/main" id="{6046A1D0-D1B4-4EA9-B279-0BB0EB50C4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7" name="Freeform 49">
              <a:extLst>
                <a:ext uri="{FF2B5EF4-FFF2-40B4-BE49-F238E27FC236}">
                  <a16:creationId xmlns:a16="http://schemas.microsoft.com/office/drawing/2014/main" id="{D4B7AB6C-F51F-4D3C-B7AD-C1C1D664E3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8" name="Freeform 50">
              <a:extLst>
                <a:ext uri="{FF2B5EF4-FFF2-40B4-BE49-F238E27FC236}">
                  <a16:creationId xmlns:a16="http://schemas.microsoft.com/office/drawing/2014/main" id="{8E10AC4C-338C-4C57-B1AE-E90AD68207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9" name="Freeform 51">
              <a:extLst>
                <a:ext uri="{FF2B5EF4-FFF2-40B4-BE49-F238E27FC236}">
                  <a16:creationId xmlns:a16="http://schemas.microsoft.com/office/drawing/2014/main" id="{34BF4F08-8DEC-4C2B-A2AF-788F7F1E48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0" name="Freeform 52">
              <a:extLst>
                <a:ext uri="{FF2B5EF4-FFF2-40B4-BE49-F238E27FC236}">
                  <a16:creationId xmlns:a16="http://schemas.microsoft.com/office/drawing/2014/main" id="{CFAEED60-DD64-46E7-8E79-CE50C14F1A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1" name="Freeform 53">
              <a:extLst>
                <a:ext uri="{FF2B5EF4-FFF2-40B4-BE49-F238E27FC236}">
                  <a16:creationId xmlns:a16="http://schemas.microsoft.com/office/drawing/2014/main" id="{71261761-F990-43CC-844E-2C0A2477EF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2" name="Freeform 54">
              <a:extLst>
                <a:ext uri="{FF2B5EF4-FFF2-40B4-BE49-F238E27FC236}">
                  <a16:creationId xmlns:a16="http://schemas.microsoft.com/office/drawing/2014/main" id="{D4D822F0-487A-41CD-89A2-BFEAF94DA3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3" name="Freeform 55">
              <a:extLst>
                <a:ext uri="{FF2B5EF4-FFF2-40B4-BE49-F238E27FC236}">
                  <a16:creationId xmlns:a16="http://schemas.microsoft.com/office/drawing/2014/main" id="{64127AD4-1815-4284-AA88-8E4CBE2BEB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4" name="Freeform 56">
              <a:extLst>
                <a:ext uri="{FF2B5EF4-FFF2-40B4-BE49-F238E27FC236}">
                  <a16:creationId xmlns:a16="http://schemas.microsoft.com/office/drawing/2014/main" id="{BD21305C-D290-41CE-8BC3-99457C64FB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5" name="Freeform 57">
              <a:extLst>
                <a:ext uri="{FF2B5EF4-FFF2-40B4-BE49-F238E27FC236}">
                  <a16:creationId xmlns:a16="http://schemas.microsoft.com/office/drawing/2014/main" id="{C54B15DF-E6D7-4531-BBF7-8FF9AA9A4B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Freeform 58">
              <a:extLst>
                <a:ext uri="{FF2B5EF4-FFF2-40B4-BE49-F238E27FC236}">
                  <a16:creationId xmlns:a16="http://schemas.microsoft.com/office/drawing/2014/main" id="{4D304613-492C-427C-A02E-E05ACE6B32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59">
              <a:extLst>
                <a:ext uri="{FF2B5EF4-FFF2-40B4-BE49-F238E27FC236}">
                  <a16:creationId xmlns:a16="http://schemas.microsoft.com/office/drawing/2014/main" id="{52AED092-BCE9-47D3-8D39-F2C4684C61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60">
              <a:extLst>
                <a:ext uri="{FF2B5EF4-FFF2-40B4-BE49-F238E27FC236}">
                  <a16:creationId xmlns:a16="http://schemas.microsoft.com/office/drawing/2014/main" id="{E9BCC919-A30E-4FA5-91D6-D4CA02EF09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61">
              <a:extLst>
                <a:ext uri="{FF2B5EF4-FFF2-40B4-BE49-F238E27FC236}">
                  <a16:creationId xmlns:a16="http://schemas.microsoft.com/office/drawing/2014/main" id="{6CFE3E2A-8488-4AFD-ABAE-938C82F379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62">
              <a:extLst>
                <a:ext uri="{FF2B5EF4-FFF2-40B4-BE49-F238E27FC236}">
                  <a16:creationId xmlns:a16="http://schemas.microsoft.com/office/drawing/2014/main" id="{AE6E86CC-9825-414A-B885-AD3D5F84D6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BABC578D-5081-452E-A28F-C835C1DA64A1}"/>
              </a:ext>
            </a:extLst>
          </p:cNvPr>
          <p:cNvSpPr/>
          <p:nvPr userDrawn="1"/>
        </p:nvSpPr>
        <p:spPr>
          <a:xfrm>
            <a:off x="6499358" y="-1"/>
            <a:ext cx="5704638" cy="6879660"/>
          </a:xfrm>
          <a:custGeom>
            <a:avLst/>
            <a:gdLst>
              <a:gd name="connsiteX0" fmla="*/ 1684339 w 5704638"/>
              <a:gd name="connsiteY0" fmla="*/ 0 h 6879660"/>
              <a:gd name="connsiteX1" fmla="*/ 5704638 w 5704638"/>
              <a:gd name="connsiteY1" fmla="*/ 0 h 6879660"/>
              <a:gd name="connsiteX2" fmla="*/ 5704638 w 5704638"/>
              <a:gd name="connsiteY2" fmla="*/ 6879660 h 6879660"/>
              <a:gd name="connsiteX3" fmla="*/ 1684339 w 5704638"/>
              <a:gd name="connsiteY3" fmla="*/ 6879660 h 6879660"/>
              <a:gd name="connsiteX4" fmla="*/ 0 w 5704638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4638" h="6879660">
                <a:moveTo>
                  <a:pt x="1684339" y="0"/>
                </a:moveTo>
                <a:lnTo>
                  <a:pt x="5704638" y="0"/>
                </a:lnTo>
                <a:lnTo>
                  <a:pt x="5704638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37082" t="-12072" r="-54824" b="-156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3" name="Text Placeholder 140">
            <a:extLst>
              <a:ext uri="{FF2B5EF4-FFF2-40B4-BE49-F238E27FC236}">
                <a16:creationId xmlns:a16="http://schemas.microsoft.com/office/drawing/2014/main" id="{9A35FC83-B4F8-4E38-8B51-53931CF7E2C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59D845B7-610D-45D7-886B-50A578383BF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181920816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Knowled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5999291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131" name="Group 4">
            <a:extLst>
              <a:ext uri="{FF2B5EF4-FFF2-40B4-BE49-F238E27FC236}">
                <a16:creationId xmlns:a16="http://schemas.microsoft.com/office/drawing/2014/main" id="{952F8D34-531B-4437-B768-1A058C4F580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256780" cy="1260000"/>
            <a:chOff x="2864" y="1181"/>
            <a:chExt cx="1952" cy="1957"/>
          </a:xfrm>
        </p:grpSpPr>
        <p:sp>
          <p:nvSpPr>
            <p:cNvPr id="132" name="AutoShape 3">
              <a:extLst>
                <a:ext uri="{FF2B5EF4-FFF2-40B4-BE49-F238E27FC236}">
                  <a16:creationId xmlns:a16="http://schemas.microsoft.com/office/drawing/2014/main" id="{BBEC651D-9DEC-4A01-B480-D5E4B2FC2902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3" name="Rectangle 5">
              <a:extLst>
                <a:ext uri="{FF2B5EF4-FFF2-40B4-BE49-F238E27FC236}">
                  <a16:creationId xmlns:a16="http://schemas.microsoft.com/office/drawing/2014/main" id="{8AC4D9D0-269C-4ACF-BF70-19CF3F874F7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4" name="Freeform 6">
              <a:extLst>
                <a:ext uri="{FF2B5EF4-FFF2-40B4-BE49-F238E27FC236}">
                  <a16:creationId xmlns:a16="http://schemas.microsoft.com/office/drawing/2014/main" id="{78D091DD-3D29-4E85-A4F2-B1EF738155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5" name="Freeform 7">
              <a:extLst>
                <a:ext uri="{FF2B5EF4-FFF2-40B4-BE49-F238E27FC236}">
                  <a16:creationId xmlns:a16="http://schemas.microsoft.com/office/drawing/2014/main" id="{41F39217-4860-4557-92E4-3744C451F0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6" name="Freeform 8">
              <a:extLst>
                <a:ext uri="{FF2B5EF4-FFF2-40B4-BE49-F238E27FC236}">
                  <a16:creationId xmlns:a16="http://schemas.microsoft.com/office/drawing/2014/main" id="{E8E8E316-21E4-4CC2-ADF5-C4F81235C3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7" name="Freeform 9">
              <a:extLst>
                <a:ext uri="{FF2B5EF4-FFF2-40B4-BE49-F238E27FC236}">
                  <a16:creationId xmlns:a16="http://schemas.microsoft.com/office/drawing/2014/main" id="{1D3C1F05-2CE2-4C38-A4B0-481C61982A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8" name="Freeform 10">
              <a:extLst>
                <a:ext uri="{FF2B5EF4-FFF2-40B4-BE49-F238E27FC236}">
                  <a16:creationId xmlns:a16="http://schemas.microsoft.com/office/drawing/2014/main" id="{B93800B0-DBA3-4D0A-9F1B-C254419B35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9" name="Freeform 11">
              <a:extLst>
                <a:ext uri="{FF2B5EF4-FFF2-40B4-BE49-F238E27FC236}">
                  <a16:creationId xmlns:a16="http://schemas.microsoft.com/office/drawing/2014/main" id="{DA73D27E-D033-4C84-A492-8DAC896B6E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1" name="Freeform 12">
              <a:extLst>
                <a:ext uri="{FF2B5EF4-FFF2-40B4-BE49-F238E27FC236}">
                  <a16:creationId xmlns:a16="http://schemas.microsoft.com/office/drawing/2014/main" id="{74F6F1BE-8465-4B37-9FA1-D0E1A2E48B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2" name="Freeform 13">
              <a:extLst>
                <a:ext uri="{FF2B5EF4-FFF2-40B4-BE49-F238E27FC236}">
                  <a16:creationId xmlns:a16="http://schemas.microsoft.com/office/drawing/2014/main" id="{9EE5749B-5072-41F9-A57E-284E0A6046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3" name="Freeform 14">
              <a:extLst>
                <a:ext uri="{FF2B5EF4-FFF2-40B4-BE49-F238E27FC236}">
                  <a16:creationId xmlns:a16="http://schemas.microsoft.com/office/drawing/2014/main" id="{2DBB559A-8AB1-47CF-9594-70FFFF07DF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4" name="Freeform 15">
              <a:extLst>
                <a:ext uri="{FF2B5EF4-FFF2-40B4-BE49-F238E27FC236}">
                  <a16:creationId xmlns:a16="http://schemas.microsoft.com/office/drawing/2014/main" id="{EF6A068B-18BA-48B7-AC57-2231ED0F0A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5" name="Freeform 16">
              <a:extLst>
                <a:ext uri="{FF2B5EF4-FFF2-40B4-BE49-F238E27FC236}">
                  <a16:creationId xmlns:a16="http://schemas.microsoft.com/office/drawing/2014/main" id="{AF34F4D6-E742-4530-A1D5-8CBF297CFE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6" name="Freeform 17">
              <a:extLst>
                <a:ext uri="{FF2B5EF4-FFF2-40B4-BE49-F238E27FC236}">
                  <a16:creationId xmlns:a16="http://schemas.microsoft.com/office/drawing/2014/main" id="{FAD1CA84-23AF-476C-9991-F757AE0651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7" name="Freeform 18">
              <a:extLst>
                <a:ext uri="{FF2B5EF4-FFF2-40B4-BE49-F238E27FC236}">
                  <a16:creationId xmlns:a16="http://schemas.microsoft.com/office/drawing/2014/main" id="{ACAEC108-E142-43B0-8B21-F856F93881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8" name="Freeform 19">
              <a:extLst>
                <a:ext uri="{FF2B5EF4-FFF2-40B4-BE49-F238E27FC236}">
                  <a16:creationId xmlns:a16="http://schemas.microsoft.com/office/drawing/2014/main" id="{C85C54C2-C1F3-4F46-AA95-330CA1FBCC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9" name="Freeform 20">
              <a:extLst>
                <a:ext uri="{FF2B5EF4-FFF2-40B4-BE49-F238E27FC236}">
                  <a16:creationId xmlns:a16="http://schemas.microsoft.com/office/drawing/2014/main" id="{DE512848-C980-40EA-8C56-CE3DC8433D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0" name="Rectangle 21">
              <a:extLst>
                <a:ext uri="{FF2B5EF4-FFF2-40B4-BE49-F238E27FC236}">
                  <a16:creationId xmlns:a16="http://schemas.microsoft.com/office/drawing/2014/main" id="{41E59601-BD60-43C2-A624-31E8A46608A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1" name="Freeform 22">
              <a:extLst>
                <a:ext uri="{FF2B5EF4-FFF2-40B4-BE49-F238E27FC236}">
                  <a16:creationId xmlns:a16="http://schemas.microsoft.com/office/drawing/2014/main" id="{2FC897BB-D4BC-4B93-BD1F-3FCB8A51B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2" name="Freeform 23">
              <a:extLst>
                <a:ext uri="{FF2B5EF4-FFF2-40B4-BE49-F238E27FC236}">
                  <a16:creationId xmlns:a16="http://schemas.microsoft.com/office/drawing/2014/main" id="{37CB6FDA-B6C4-4A87-9AEB-E2CC768696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3" name="Freeform 24">
              <a:extLst>
                <a:ext uri="{FF2B5EF4-FFF2-40B4-BE49-F238E27FC236}">
                  <a16:creationId xmlns:a16="http://schemas.microsoft.com/office/drawing/2014/main" id="{9EB636E2-EA73-47E1-B9D1-41B5E1183A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4" name="Freeform 25">
              <a:extLst>
                <a:ext uri="{FF2B5EF4-FFF2-40B4-BE49-F238E27FC236}">
                  <a16:creationId xmlns:a16="http://schemas.microsoft.com/office/drawing/2014/main" id="{A1D24BE6-E7F9-419E-9038-3487821748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5" name="Freeform 26">
              <a:extLst>
                <a:ext uri="{FF2B5EF4-FFF2-40B4-BE49-F238E27FC236}">
                  <a16:creationId xmlns:a16="http://schemas.microsoft.com/office/drawing/2014/main" id="{03218CF4-4C2B-499B-A778-31F5E5F57B8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6" name="Freeform 27">
              <a:extLst>
                <a:ext uri="{FF2B5EF4-FFF2-40B4-BE49-F238E27FC236}">
                  <a16:creationId xmlns:a16="http://schemas.microsoft.com/office/drawing/2014/main" id="{173799A0-ECB5-493E-9E49-2EA45E4248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7" name="Freeform 28">
              <a:extLst>
                <a:ext uri="{FF2B5EF4-FFF2-40B4-BE49-F238E27FC236}">
                  <a16:creationId xmlns:a16="http://schemas.microsoft.com/office/drawing/2014/main" id="{33E96A3F-7E78-4890-94D5-D7E3CB3B23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8" name="Freeform 29">
              <a:extLst>
                <a:ext uri="{FF2B5EF4-FFF2-40B4-BE49-F238E27FC236}">
                  <a16:creationId xmlns:a16="http://schemas.microsoft.com/office/drawing/2014/main" id="{531E9948-2329-4042-8C88-955E4DCDD7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9" name="Freeform 30">
              <a:extLst>
                <a:ext uri="{FF2B5EF4-FFF2-40B4-BE49-F238E27FC236}">
                  <a16:creationId xmlns:a16="http://schemas.microsoft.com/office/drawing/2014/main" id="{54F08FC5-B24A-449D-BFE5-234C81F9D5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0" name="Freeform 31">
              <a:extLst>
                <a:ext uri="{FF2B5EF4-FFF2-40B4-BE49-F238E27FC236}">
                  <a16:creationId xmlns:a16="http://schemas.microsoft.com/office/drawing/2014/main" id="{FE60F094-8651-44F7-800A-5C5878936E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1" name="Freeform 32">
              <a:extLst>
                <a:ext uri="{FF2B5EF4-FFF2-40B4-BE49-F238E27FC236}">
                  <a16:creationId xmlns:a16="http://schemas.microsoft.com/office/drawing/2014/main" id="{97B6F0CB-D65A-4FE1-82D0-C900FE691B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2" name="Freeform 34">
              <a:extLst>
                <a:ext uri="{FF2B5EF4-FFF2-40B4-BE49-F238E27FC236}">
                  <a16:creationId xmlns:a16="http://schemas.microsoft.com/office/drawing/2014/main" id="{C5EA344F-8008-488F-91D7-61F621AFAF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3" name="Freeform 35">
              <a:extLst>
                <a:ext uri="{FF2B5EF4-FFF2-40B4-BE49-F238E27FC236}">
                  <a16:creationId xmlns:a16="http://schemas.microsoft.com/office/drawing/2014/main" id="{E3D1E55F-4B1E-4DF3-A491-0D8570B298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4" name="Freeform 36">
              <a:extLst>
                <a:ext uri="{FF2B5EF4-FFF2-40B4-BE49-F238E27FC236}">
                  <a16:creationId xmlns:a16="http://schemas.microsoft.com/office/drawing/2014/main" id="{E873DE5C-24B0-4BF4-8297-4BA1E4AAFF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5" name="Freeform 37">
              <a:extLst>
                <a:ext uri="{FF2B5EF4-FFF2-40B4-BE49-F238E27FC236}">
                  <a16:creationId xmlns:a16="http://schemas.microsoft.com/office/drawing/2014/main" id="{0CB938A8-5CF0-4C5E-984C-0CAEB0C3E2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6" name="Freeform 38">
              <a:extLst>
                <a:ext uri="{FF2B5EF4-FFF2-40B4-BE49-F238E27FC236}">
                  <a16:creationId xmlns:a16="http://schemas.microsoft.com/office/drawing/2014/main" id="{78EBBE71-A1CC-4107-AFCC-83E067E576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7" name="Freeform 39">
              <a:extLst>
                <a:ext uri="{FF2B5EF4-FFF2-40B4-BE49-F238E27FC236}">
                  <a16:creationId xmlns:a16="http://schemas.microsoft.com/office/drawing/2014/main" id="{188683EF-DA3F-456E-A35D-B703C1D053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8" name="Freeform 40">
              <a:extLst>
                <a:ext uri="{FF2B5EF4-FFF2-40B4-BE49-F238E27FC236}">
                  <a16:creationId xmlns:a16="http://schemas.microsoft.com/office/drawing/2014/main" id="{67455D6C-9F5E-48F6-9D90-B3BF88850F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9" name="Freeform 41">
              <a:extLst>
                <a:ext uri="{FF2B5EF4-FFF2-40B4-BE49-F238E27FC236}">
                  <a16:creationId xmlns:a16="http://schemas.microsoft.com/office/drawing/2014/main" id="{2049801F-BD8D-4E9D-AAEA-FAFAAC41C8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0" name="Freeform 42">
              <a:extLst>
                <a:ext uri="{FF2B5EF4-FFF2-40B4-BE49-F238E27FC236}">
                  <a16:creationId xmlns:a16="http://schemas.microsoft.com/office/drawing/2014/main" id="{05096163-0CFF-4224-8C90-BA89F552F8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1" name="Freeform 43">
              <a:extLst>
                <a:ext uri="{FF2B5EF4-FFF2-40B4-BE49-F238E27FC236}">
                  <a16:creationId xmlns:a16="http://schemas.microsoft.com/office/drawing/2014/main" id="{F9AE60ED-4BD6-40E5-A3C9-CDC44B29DF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2" name="Freeform 44">
              <a:extLst>
                <a:ext uri="{FF2B5EF4-FFF2-40B4-BE49-F238E27FC236}">
                  <a16:creationId xmlns:a16="http://schemas.microsoft.com/office/drawing/2014/main" id="{DA4117E0-3B90-46EB-B97A-0867BD9DA1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3" name="Freeform 45">
              <a:extLst>
                <a:ext uri="{FF2B5EF4-FFF2-40B4-BE49-F238E27FC236}">
                  <a16:creationId xmlns:a16="http://schemas.microsoft.com/office/drawing/2014/main" id="{761EEC17-AA04-4CC5-B696-C93A624A73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4" name="Freeform 46">
              <a:extLst>
                <a:ext uri="{FF2B5EF4-FFF2-40B4-BE49-F238E27FC236}">
                  <a16:creationId xmlns:a16="http://schemas.microsoft.com/office/drawing/2014/main" id="{19E01E8B-2F3E-4806-9747-A9FD6D7CAB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5" name="Freeform 47">
              <a:extLst>
                <a:ext uri="{FF2B5EF4-FFF2-40B4-BE49-F238E27FC236}">
                  <a16:creationId xmlns:a16="http://schemas.microsoft.com/office/drawing/2014/main" id="{31CE3624-CAB2-42C8-A51A-24F5AB0888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6" name="Freeform 48">
              <a:extLst>
                <a:ext uri="{FF2B5EF4-FFF2-40B4-BE49-F238E27FC236}">
                  <a16:creationId xmlns:a16="http://schemas.microsoft.com/office/drawing/2014/main" id="{6046A1D0-D1B4-4EA9-B279-0BB0EB50C4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7" name="Freeform 49">
              <a:extLst>
                <a:ext uri="{FF2B5EF4-FFF2-40B4-BE49-F238E27FC236}">
                  <a16:creationId xmlns:a16="http://schemas.microsoft.com/office/drawing/2014/main" id="{D4B7AB6C-F51F-4D3C-B7AD-C1C1D664E3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8" name="Freeform 50">
              <a:extLst>
                <a:ext uri="{FF2B5EF4-FFF2-40B4-BE49-F238E27FC236}">
                  <a16:creationId xmlns:a16="http://schemas.microsoft.com/office/drawing/2014/main" id="{8E10AC4C-338C-4C57-B1AE-E90AD68207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9" name="Freeform 51">
              <a:extLst>
                <a:ext uri="{FF2B5EF4-FFF2-40B4-BE49-F238E27FC236}">
                  <a16:creationId xmlns:a16="http://schemas.microsoft.com/office/drawing/2014/main" id="{34BF4F08-8DEC-4C2B-A2AF-788F7F1E48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0" name="Freeform 52">
              <a:extLst>
                <a:ext uri="{FF2B5EF4-FFF2-40B4-BE49-F238E27FC236}">
                  <a16:creationId xmlns:a16="http://schemas.microsoft.com/office/drawing/2014/main" id="{CFAEED60-DD64-46E7-8E79-CE50C14F1A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1" name="Freeform 53">
              <a:extLst>
                <a:ext uri="{FF2B5EF4-FFF2-40B4-BE49-F238E27FC236}">
                  <a16:creationId xmlns:a16="http://schemas.microsoft.com/office/drawing/2014/main" id="{71261761-F990-43CC-844E-2C0A2477EF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2" name="Freeform 54">
              <a:extLst>
                <a:ext uri="{FF2B5EF4-FFF2-40B4-BE49-F238E27FC236}">
                  <a16:creationId xmlns:a16="http://schemas.microsoft.com/office/drawing/2014/main" id="{D4D822F0-487A-41CD-89A2-BFEAF94DA3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3" name="Freeform 55">
              <a:extLst>
                <a:ext uri="{FF2B5EF4-FFF2-40B4-BE49-F238E27FC236}">
                  <a16:creationId xmlns:a16="http://schemas.microsoft.com/office/drawing/2014/main" id="{64127AD4-1815-4284-AA88-8E4CBE2BEB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4" name="Freeform 56">
              <a:extLst>
                <a:ext uri="{FF2B5EF4-FFF2-40B4-BE49-F238E27FC236}">
                  <a16:creationId xmlns:a16="http://schemas.microsoft.com/office/drawing/2014/main" id="{BD21305C-D290-41CE-8BC3-99457C64FB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5" name="Freeform 57">
              <a:extLst>
                <a:ext uri="{FF2B5EF4-FFF2-40B4-BE49-F238E27FC236}">
                  <a16:creationId xmlns:a16="http://schemas.microsoft.com/office/drawing/2014/main" id="{C54B15DF-E6D7-4531-BBF7-8FF9AA9A4B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Freeform 58">
              <a:extLst>
                <a:ext uri="{FF2B5EF4-FFF2-40B4-BE49-F238E27FC236}">
                  <a16:creationId xmlns:a16="http://schemas.microsoft.com/office/drawing/2014/main" id="{4D304613-492C-427C-A02E-E05ACE6B32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59">
              <a:extLst>
                <a:ext uri="{FF2B5EF4-FFF2-40B4-BE49-F238E27FC236}">
                  <a16:creationId xmlns:a16="http://schemas.microsoft.com/office/drawing/2014/main" id="{52AED092-BCE9-47D3-8D39-F2C4684C61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60">
              <a:extLst>
                <a:ext uri="{FF2B5EF4-FFF2-40B4-BE49-F238E27FC236}">
                  <a16:creationId xmlns:a16="http://schemas.microsoft.com/office/drawing/2014/main" id="{E9BCC919-A30E-4FA5-91D6-D4CA02EF09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61">
              <a:extLst>
                <a:ext uri="{FF2B5EF4-FFF2-40B4-BE49-F238E27FC236}">
                  <a16:creationId xmlns:a16="http://schemas.microsoft.com/office/drawing/2014/main" id="{6CFE3E2A-8488-4AFD-ABAE-938C82F379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62">
              <a:extLst>
                <a:ext uri="{FF2B5EF4-FFF2-40B4-BE49-F238E27FC236}">
                  <a16:creationId xmlns:a16="http://schemas.microsoft.com/office/drawing/2014/main" id="{AE6E86CC-9825-414A-B885-AD3D5F84D6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BABC578D-5081-452E-A28F-C835C1DA64A1}"/>
              </a:ext>
            </a:extLst>
          </p:cNvPr>
          <p:cNvSpPr/>
          <p:nvPr userDrawn="1"/>
        </p:nvSpPr>
        <p:spPr>
          <a:xfrm>
            <a:off x="6499358" y="-1"/>
            <a:ext cx="5704638" cy="6879660"/>
          </a:xfrm>
          <a:custGeom>
            <a:avLst/>
            <a:gdLst>
              <a:gd name="connsiteX0" fmla="*/ 1684339 w 5704638"/>
              <a:gd name="connsiteY0" fmla="*/ 0 h 6879660"/>
              <a:gd name="connsiteX1" fmla="*/ 5704638 w 5704638"/>
              <a:gd name="connsiteY1" fmla="*/ 0 h 6879660"/>
              <a:gd name="connsiteX2" fmla="*/ 5704638 w 5704638"/>
              <a:gd name="connsiteY2" fmla="*/ 6879660 h 6879660"/>
              <a:gd name="connsiteX3" fmla="*/ 1684339 w 5704638"/>
              <a:gd name="connsiteY3" fmla="*/ 6879660 h 6879660"/>
              <a:gd name="connsiteX4" fmla="*/ 0 w 5704638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4638" h="6879660">
                <a:moveTo>
                  <a:pt x="1684339" y="0"/>
                </a:moveTo>
                <a:lnTo>
                  <a:pt x="5704638" y="0"/>
                </a:lnTo>
                <a:lnTo>
                  <a:pt x="5704638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30012" t="-12876" r="-48014" b="-132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2" name="Text Placeholder 140">
            <a:extLst>
              <a:ext uri="{FF2B5EF4-FFF2-40B4-BE49-F238E27FC236}">
                <a16:creationId xmlns:a16="http://schemas.microsoft.com/office/drawing/2014/main" id="{97A5019C-6BF2-4398-8DAA-FF283C94EA0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47F16148-6109-4250-8F2B-85B5C621F0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155453532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Lear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5999291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131" name="Group 4">
            <a:extLst>
              <a:ext uri="{FF2B5EF4-FFF2-40B4-BE49-F238E27FC236}">
                <a16:creationId xmlns:a16="http://schemas.microsoft.com/office/drawing/2014/main" id="{952F8D34-531B-4437-B768-1A058C4F580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256780" cy="1260000"/>
            <a:chOff x="2864" y="1181"/>
            <a:chExt cx="1952" cy="1957"/>
          </a:xfrm>
        </p:grpSpPr>
        <p:sp>
          <p:nvSpPr>
            <p:cNvPr id="132" name="AutoShape 3">
              <a:extLst>
                <a:ext uri="{FF2B5EF4-FFF2-40B4-BE49-F238E27FC236}">
                  <a16:creationId xmlns:a16="http://schemas.microsoft.com/office/drawing/2014/main" id="{BBEC651D-9DEC-4A01-B480-D5E4B2FC2902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3" name="Rectangle 5">
              <a:extLst>
                <a:ext uri="{FF2B5EF4-FFF2-40B4-BE49-F238E27FC236}">
                  <a16:creationId xmlns:a16="http://schemas.microsoft.com/office/drawing/2014/main" id="{8AC4D9D0-269C-4ACF-BF70-19CF3F874F7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4" name="Freeform 6">
              <a:extLst>
                <a:ext uri="{FF2B5EF4-FFF2-40B4-BE49-F238E27FC236}">
                  <a16:creationId xmlns:a16="http://schemas.microsoft.com/office/drawing/2014/main" id="{78D091DD-3D29-4E85-A4F2-B1EF738155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5" name="Freeform 7">
              <a:extLst>
                <a:ext uri="{FF2B5EF4-FFF2-40B4-BE49-F238E27FC236}">
                  <a16:creationId xmlns:a16="http://schemas.microsoft.com/office/drawing/2014/main" id="{41F39217-4860-4557-92E4-3744C451F0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6" name="Freeform 8">
              <a:extLst>
                <a:ext uri="{FF2B5EF4-FFF2-40B4-BE49-F238E27FC236}">
                  <a16:creationId xmlns:a16="http://schemas.microsoft.com/office/drawing/2014/main" id="{E8E8E316-21E4-4CC2-ADF5-C4F81235C3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7" name="Freeform 9">
              <a:extLst>
                <a:ext uri="{FF2B5EF4-FFF2-40B4-BE49-F238E27FC236}">
                  <a16:creationId xmlns:a16="http://schemas.microsoft.com/office/drawing/2014/main" id="{1D3C1F05-2CE2-4C38-A4B0-481C61982A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8" name="Freeform 10">
              <a:extLst>
                <a:ext uri="{FF2B5EF4-FFF2-40B4-BE49-F238E27FC236}">
                  <a16:creationId xmlns:a16="http://schemas.microsoft.com/office/drawing/2014/main" id="{B93800B0-DBA3-4D0A-9F1B-C254419B35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9" name="Freeform 11">
              <a:extLst>
                <a:ext uri="{FF2B5EF4-FFF2-40B4-BE49-F238E27FC236}">
                  <a16:creationId xmlns:a16="http://schemas.microsoft.com/office/drawing/2014/main" id="{DA73D27E-D033-4C84-A492-8DAC896B6E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1" name="Freeform 12">
              <a:extLst>
                <a:ext uri="{FF2B5EF4-FFF2-40B4-BE49-F238E27FC236}">
                  <a16:creationId xmlns:a16="http://schemas.microsoft.com/office/drawing/2014/main" id="{74F6F1BE-8465-4B37-9FA1-D0E1A2E48B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2" name="Freeform 13">
              <a:extLst>
                <a:ext uri="{FF2B5EF4-FFF2-40B4-BE49-F238E27FC236}">
                  <a16:creationId xmlns:a16="http://schemas.microsoft.com/office/drawing/2014/main" id="{9EE5749B-5072-41F9-A57E-284E0A6046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3" name="Freeform 14">
              <a:extLst>
                <a:ext uri="{FF2B5EF4-FFF2-40B4-BE49-F238E27FC236}">
                  <a16:creationId xmlns:a16="http://schemas.microsoft.com/office/drawing/2014/main" id="{2DBB559A-8AB1-47CF-9594-70FFFF07DF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4" name="Freeform 15">
              <a:extLst>
                <a:ext uri="{FF2B5EF4-FFF2-40B4-BE49-F238E27FC236}">
                  <a16:creationId xmlns:a16="http://schemas.microsoft.com/office/drawing/2014/main" id="{EF6A068B-18BA-48B7-AC57-2231ED0F0A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5" name="Freeform 16">
              <a:extLst>
                <a:ext uri="{FF2B5EF4-FFF2-40B4-BE49-F238E27FC236}">
                  <a16:creationId xmlns:a16="http://schemas.microsoft.com/office/drawing/2014/main" id="{AF34F4D6-E742-4530-A1D5-8CBF297CFE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6" name="Freeform 17">
              <a:extLst>
                <a:ext uri="{FF2B5EF4-FFF2-40B4-BE49-F238E27FC236}">
                  <a16:creationId xmlns:a16="http://schemas.microsoft.com/office/drawing/2014/main" id="{FAD1CA84-23AF-476C-9991-F757AE0651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7" name="Freeform 18">
              <a:extLst>
                <a:ext uri="{FF2B5EF4-FFF2-40B4-BE49-F238E27FC236}">
                  <a16:creationId xmlns:a16="http://schemas.microsoft.com/office/drawing/2014/main" id="{ACAEC108-E142-43B0-8B21-F856F93881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8" name="Freeform 19">
              <a:extLst>
                <a:ext uri="{FF2B5EF4-FFF2-40B4-BE49-F238E27FC236}">
                  <a16:creationId xmlns:a16="http://schemas.microsoft.com/office/drawing/2014/main" id="{C85C54C2-C1F3-4F46-AA95-330CA1FBCC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9" name="Freeform 20">
              <a:extLst>
                <a:ext uri="{FF2B5EF4-FFF2-40B4-BE49-F238E27FC236}">
                  <a16:creationId xmlns:a16="http://schemas.microsoft.com/office/drawing/2014/main" id="{DE512848-C980-40EA-8C56-CE3DC8433D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0" name="Rectangle 21">
              <a:extLst>
                <a:ext uri="{FF2B5EF4-FFF2-40B4-BE49-F238E27FC236}">
                  <a16:creationId xmlns:a16="http://schemas.microsoft.com/office/drawing/2014/main" id="{41E59601-BD60-43C2-A624-31E8A46608A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1" name="Freeform 22">
              <a:extLst>
                <a:ext uri="{FF2B5EF4-FFF2-40B4-BE49-F238E27FC236}">
                  <a16:creationId xmlns:a16="http://schemas.microsoft.com/office/drawing/2014/main" id="{2FC897BB-D4BC-4B93-BD1F-3FCB8A51B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2" name="Freeform 23">
              <a:extLst>
                <a:ext uri="{FF2B5EF4-FFF2-40B4-BE49-F238E27FC236}">
                  <a16:creationId xmlns:a16="http://schemas.microsoft.com/office/drawing/2014/main" id="{37CB6FDA-B6C4-4A87-9AEB-E2CC768696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3" name="Freeform 24">
              <a:extLst>
                <a:ext uri="{FF2B5EF4-FFF2-40B4-BE49-F238E27FC236}">
                  <a16:creationId xmlns:a16="http://schemas.microsoft.com/office/drawing/2014/main" id="{9EB636E2-EA73-47E1-B9D1-41B5E1183A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4" name="Freeform 25">
              <a:extLst>
                <a:ext uri="{FF2B5EF4-FFF2-40B4-BE49-F238E27FC236}">
                  <a16:creationId xmlns:a16="http://schemas.microsoft.com/office/drawing/2014/main" id="{A1D24BE6-E7F9-419E-9038-3487821748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5" name="Freeform 26">
              <a:extLst>
                <a:ext uri="{FF2B5EF4-FFF2-40B4-BE49-F238E27FC236}">
                  <a16:creationId xmlns:a16="http://schemas.microsoft.com/office/drawing/2014/main" id="{03218CF4-4C2B-499B-A778-31F5E5F57B8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6" name="Freeform 27">
              <a:extLst>
                <a:ext uri="{FF2B5EF4-FFF2-40B4-BE49-F238E27FC236}">
                  <a16:creationId xmlns:a16="http://schemas.microsoft.com/office/drawing/2014/main" id="{173799A0-ECB5-493E-9E49-2EA45E4248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7" name="Freeform 28">
              <a:extLst>
                <a:ext uri="{FF2B5EF4-FFF2-40B4-BE49-F238E27FC236}">
                  <a16:creationId xmlns:a16="http://schemas.microsoft.com/office/drawing/2014/main" id="{33E96A3F-7E78-4890-94D5-D7E3CB3B23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8" name="Freeform 29">
              <a:extLst>
                <a:ext uri="{FF2B5EF4-FFF2-40B4-BE49-F238E27FC236}">
                  <a16:creationId xmlns:a16="http://schemas.microsoft.com/office/drawing/2014/main" id="{531E9948-2329-4042-8C88-955E4DCDD7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9" name="Freeform 30">
              <a:extLst>
                <a:ext uri="{FF2B5EF4-FFF2-40B4-BE49-F238E27FC236}">
                  <a16:creationId xmlns:a16="http://schemas.microsoft.com/office/drawing/2014/main" id="{54F08FC5-B24A-449D-BFE5-234C81F9D5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0" name="Freeform 31">
              <a:extLst>
                <a:ext uri="{FF2B5EF4-FFF2-40B4-BE49-F238E27FC236}">
                  <a16:creationId xmlns:a16="http://schemas.microsoft.com/office/drawing/2014/main" id="{FE60F094-8651-44F7-800A-5C5878936E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1" name="Freeform 32">
              <a:extLst>
                <a:ext uri="{FF2B5EF4-FFF2-40B4-BE49-F238E27FC236}">
                  <a16:creationId xmlns:a16="http://schemas.microsoft.com/office/drawing/2014/main" id="{97B6F0CB-D65A-4FE1-82D0-C900FE691B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2" name="Freeform 34">
              <a:extLst>
                <a:ext uri="{FF2B5EF4-FFF2-40B4-BE49-F238E27FC236}">
                  <a16:creationId xmlns:a16="http://schemas.microsoft.com/office/drawing/2014/main" id="{C5EA344F-8008-488F-91D7-61F621AFAF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3" name="Freeform 35">
              <a:extLst>
                <a:ext uri="{FF2B5EF4-FFF2-40B4-BE49-F238E27FC236}">
                  <a16:creationId xmlns:a16="http://schemas.microsoft.com/office/drawing/2014/main" id="{E3D1E55F-4B1E-4DF3-A491-0D8570B298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4" name="Freeform 36">
              <a:extLst>
                <a:ext uri="{FF2B5EF4-FFF2-40B4-BE49-F238E27FC236}">
                  <a16:creationId xmlns:a16="http://schemas.microsoft.com/office/drawing/2014/main" id="{E873DE5C-24B0-4BF4-8297-4BA1E4AAFF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5" name="Freeform 37">
              <a:extLst>
                <a:ext uri="{FF2B5EF4-FFF2-40B4-BE49-F238E27FC236}">
                  <a16:creationId xmlns:a16="http://schemas.microsoft.com/office/drawing/2014/main" id="{0CB938A8-5CF0-4C5E-984C-0CAEB0C3E2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6" name="Freeform 38">
              <a:extLst>
                <a:ext uri="{FF2B5EF4-FFF2-40B4-BE49-F238E27FC236}">
                  <a16:creationId xmlns:a16="http://schemas.microsoft.com/office/drawing/2014/main" id="{78EBBE71-A1CC-4107-AFCC-83E067E576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7" name="Freeform 39">
              <a:extLst>
                <a:ext uri="{FF2B5EF4-FFF2-40B4-BE49-F238E27FC236}">
                  <a16:creationId xmlns:a16="http://schemas.microsoft.com/office/drawing/2014/main" id="{188683EF-DA3F-456E-A35D-B703C1D053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8" name="Freeform 40">
              <a:extLst>
                <a:ext uri="{FF2B5EF4-FFF2-40B4-BE49-F238E27FC236}">
                  <a16:creationId xmlns:a16="http://schemas.microsoft.com/office/drawing/2014/main" id="{67455D6C-9F5E-48F6-9D90-B3BF88850F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9" name="Freeform 41">
              <a:extLst>
                <a:ext uri="{FF2B5EF4-FFF2-40B4-BE49-F238E27FC236}">
                  <a16:creationId xmlns:a16="http://schemas.microsoft.com/office/drawing/2014/main" id="{2049801F-BD8D-4E9D-AAEA-FAFAAC41C8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0" name="Freeform 42">
              <a:extLst>
                <a:ext uri="{FF2B5EF4-FFF2-40B4-BE49-F238E27FC236}">
                  <a16:creationId xmlns:a16="http://schemas.microsoft.com/office/drawing/2014/main" id="{05096163-0CFF-4224-8C90-BA89F552F8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1" name="Freeform 43">
              <a:extLst>
                <a:ext uri="{FF2B5EF4-FFF2-40B4-BE49-F238E27FC236}">
                  <a16:creationId xmlns:a16="http://schemas.microsoft.com/office/drawing/2014/main" id="{F9AE60ED-4BD6-40E5-A3C9-CDC44B29DF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2" name="Freeform 44">
              <a:extLst>
                <a:ext uri="{FF2B5EF4-FFF2-40B4-BE49-F238E27FC236}">
                  <a16:creationId xmlns:a16="http://schemas.microsoft.com/office/drawing/2014/main" id="{DA4117E0-3B90-46EB-B97A-0867BD9DA1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3" name="Freeform 45">
              <a:extLst>
                <a:ext uri="{FF2B5EF4-FFF2-40B4-BE49-F238E27FC236}">
                  <a16:creationId xmlns:a16="http://schemas.microsoft.com/office/drawing/2014/main" id="{761EEC17-AA04-4CC5-B696-C93A624A73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4" name="Freeform 46">
              <a:extLst>
                <a:ext uri="{FF2B5EF4-FFF2-40B4-BE49-F238E27FC236}">
                  <a16:creationId xmlns:a16="http://schemas.microsoft.com/office/drawing/2014/main" id="{19E01E8B-2F3E-4806-9747-A9FD6D7CAB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5" name="Freeform 47">
              <a:extLst>
                <a:ext uri="{FF2B5EF4-FFF2-40B4-BE49-F238E27FC236}">
                  <a16:creationId xmlns:a16="http://schemas.microsoft.com/office/drawing/2014/main" id="{31CE3624-CAB2-42C8-A51A-24F5AB0888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6" name="Freeform 48">
              <a:extLst>
                <a:ext uri="{FF2B5EF4-FFF2-40B4-BE49-F238E27FC236}">
                  <a16:creationId xmlns:a16="http://schemas.microsoft.com/office/drawing/2014/main" id="{6046A1D0-D1B4-4EA9-B279-0BB0EB50C4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7" name="Freeform 49">
              <a:extLst>
                <a:ext uri="{FF2B5EF4-FFF2-40B4-BE49-F238E27FC236}">
                  <a16:creationId xmlns:a16="http://schemas.microsoft.com/office/drawing/2014/main" id="{D4B7AB6C-F51F-4D3C-B7AD-C1C1D664E3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8" name="Freeform 50">
              <a:extLst>
                <a:ext uri="{FF2B5EF4-FFF2-40B4-BE49-F238E27FC236}">
                  <a16:creationId xmlns:a16="http://schemas.microsoft.com/office/drawing/2014/main" id="{8E10AC4C-338C-4C57-B1AE-E90AD68207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9" name="Freeform 51">
              <a:extLst>
                <a:ext uri="{FF2B5EF4-FFF2-40B4-BE49-F238E27FC236}">
                  <a16:creationId xmlns:a16="http://schemas.microsoft.com/office/drawing/2014/main" id="{34BF4F08-8DEC-4C2B-A2AF-788F7F1E48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0" name="Freeform 52">
              <a:extLst>
                <a:ext uri="{FF2B5EF4-FFF2-40B4-BE49-F238E27FC236}">
                  <a16:creationId xmlns:a16="http://schemas.microsoft.com/office/drawing/2014/main" id="{CFAEED60-DD64-46E7-8E79-CE50C14F1A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1" name="Freeform 53">
              <a:extLst>
                <a:ext uri="{FF2B5EF4-FFF2-40B4-BE49-F238E27FC236}">
                  <a16:creationId xmlns:a16="http://schemas.microsoft.com/office/drawing/2014/main" id="{71261761-F990-43CC-844E-2C0A2477EF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2" name="Freeform 54">
              <a:extLst>
                <a:ext uri="{FF2B5EF4-FFF2-40B4-BE49-F238E27FC236}">
                  <a16:creationId xmlns:a16="http://schemas.microsoft.com/office/drawing/2014/main" id="{D4D822F0-487A-41CD-89A2-BFEAF94DA3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3" name="Freeform 55">
              <a:extLst>
                <a:ext uri="{FF2B5EF4-FFF2-40B4-BE49-F238E27FC236}">
                  <a16:creationId xmlns:a16="http://schemas.microsoft.com/office/drawing/2014/main" id="{64127AD4-1815-4284-AA88-8E4CBE2BEB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4" name="Freeform 56">
              <a:extLst>
                <a:ext uri="{FF2B5EF4-FFF2-40B4-BE49-F238E27FC236}">
                  <a16:creationId xmlns:a16="http://schemas.microsoft.com/office/drawing/2014/main" id="{BD21305C-D290-41CE-8BC3-99457C64FB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5" name="Freeform 57">
              <a:extLst>
                <a:ext uri="{FF2B5EF4-FFF2-40B4-BE49-F238E27FC236}">
                  <a16:creationId xmlns:a16="http://schemas.microsoft.com/office/drawing/2014/main" id="{C54B15DF-E6D7-4531-BBF7-8FF9AA9A4B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Freeform 58">
              <a:extLst>
                <a:ext uri="{FF2B5EF4-FFF2-40B4-BE49-F238E27FC236}">
                  <a16:creationId xmlns:a16="http://schemas.microsoft.com/office/drawing/2014/main" id="{4D304613-492C-427C-A02E-E05ACE6B32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59">
              <a:extLst>
                <a:ext uri="{FF2B5EF4-FFF2-40B4-BE49-F238E27FC236}">
                  <a16:creationId xmlns:a16="http://schemas.microsoft.com/office/drawing/2014/main" id="{52AED092-BCE9-47D3-8D39-F2C4684C61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60">
              <a:extLst>
                <a:ext uri="{FF2B5EF4-FFF2-40B4-BE49-F238E27FC236}">
                  <a16:creationId xmlns:a16="http://schemas.microsoft.com/office/drawing/2014/main" id="{E9BCC919-A30E-4FA5-91D6-D4CA02EF09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61">
              <a:extLst>
                <a:ext uri="{FF2B5EF4-FFF2-40B4-BE49-F238E27FC236}">
                  <a16:creationId xmlns:a16="http://schemas.microsoft.com/office/drawing/2014/main" id="{6CFE3E2A-8488-4AFD-ABAE-938C82F379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62">
              <a:extLst>
                <a:ext uri="{FF2B5EF4-FFF2-40B4-BE49-F238E27FC236}">
                  <a16:creationId xmlns:a16="http://schemas.microsoft.com/office/drawing/2014/main" id="{AE6E86CC-9825-414A-B885-AD3D5F84D6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BABC578D-5081-452E-A28F-C835C1DA64A1}"/>
              </a:ext>
            </a:extLst>
          </p:cNvPr>
          <p:cNvSpPr/>
          <p:nvPr userDrawn="1"/>
        </p:nvSpPr>
        <p:spPr>
          <a:xfrm>
            <a:off x="6499358" y="-1"/>
            <a:ext cx="5704638" cy="6879660"/>
          </a:xfrm>
          <a:custGeom>
            <a:avLst/>
            <a:gdLst>
              <a:gd name="connsiteX0" fmla="*/ 1684339 w 5704638"/>
              <a:gd name="connsiteY0" fmla="*/ 0 h 6879660"/>
              <a:gd name="connsiteX1" fmla="*/ 5704638 w 5704638"/>
              <a:gd name="connsiteY1" fmla="*/ 0 h 6879660"/>
              <a:gd name="connsiteX2" fmla="*/ 5704638 w 5704638"/>
              <a:gd name="connsiteY2" fmla="*/ 6879660 h 6879660"/>
              <a:gd name="connsiteX3" fmla="*/ 1684339 w 5704638"/>
              <a:gd name="connsiteY3" fmla="*/ 6879660 h 6879660"/>
              <a:gd name="connsiteX4" fmla="*/ 0 w 5704638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4638" h="6879660">
                <a:moveTo>
                  <a:pt x="1684339" y="0"/>
                </a:moveTo>
                <a:lnTo>
                  <a:pt x="5704638" y="0"/>
                </a:lnTo>
                <a:lnTo>
                  <a:pt x="5704638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53571" t="-17583" r="-76930" b="-3028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2" name="Text Placeholder 140">
            <a:extLst>
              <a:ext uri="{FF2B5EF4-FFF2-40B4-BE49-F238E27FC236}">
                <a16:creationId xmlns:a16="http://schemas.microsoft.com/office/drawing/2014/main" id="{77A3F8CD-5F2E-491B-926F-DCC7B4CAEC7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A495759F-BC16-45E8-9CE1-BF7AC6B52D0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48475225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Mov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5999291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131" name="Group 4">
            <a:extLst>
              <a:ext uri="{FF2B5EF4-FFF2-40B4-BE49-F238E27FC236}">
                <a16:creationId xmlns:a16="http://schemas.microsoft.com/office/drawing/2014/main" id="{952F8D34-531B-4437-B768-1A058C4F580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256780" cy="1260000"/>
            <a:chOff x="2864" y="1181"/>
            <a:chExt cx="1952" cy="1957"/>
          </a:xfrm>
        </p:grpSpPr>
        <p:sp>
          <p:nvSpPr>
            <p:cNvPr id="132" name="AutoShape 3">
              <a:extLst>
                <a:ext uri="{FF2B5EF4-FFF2-40B4-BE49-F238E27FC236}">
                  <a16:creationId xmlns:a16="http://schemas.microsoft.com/office/drawing/2014/main" id="{BBEC651D-9DEC-4A01-B480-D5E4B2FC2902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3" name="Rectangle 5">
              <a:extLst>
                <a:ext uri="{FF2B5EF4-FFF2-40B4-BE49-F238E27FC236}">
                  <a16:creationId xmlns:a16="http://schemas.microsoft.com/office/drawing/2014/main" id="{8AC4D9D0-269C-4ACF-BF70-19CF3F874F7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4" name="Freeform 6">
              <a:extLst>
                <a:ext uri="{FF2B5EF4-FFF2-40B4-BE49-F238E27FC236}">
                  <a16:creationId xmlns:a16="http://schemas.microsoft.com/office/drawing/2014/main" id="{78D091DD-3D29-4E85-A4F2-B1EF738155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5" name="Freeform 7">
              <a:extLst>
                <a:ext uri="{FF2B5EF4-FFF2-40B4-BE49-F238E27FC236}">
                  <a16:creationId xmlns:a16="http://schemas.microsoft.com/office/drawing/2014/main" id="{41F39217-4860-4557-92E4-3744C451F0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6" name="Freeform 8">
              <a:extLst>
                <a:ext uri="{FF2B5EF4-FFF2-40B4-BE49-F238E27FC236}">
                  <a16:creationId xmlns:a16="http://schemas.microsoft.com/office/drawing/2014/main" id="{E8E8E316-21E4-4CC2-ADF5-C4F81235C3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7" name="Freeform 9">
              <a:extLst>
                <a:ext uri="{FF2B5EF4-FFF2-40B4-BE49-F238E27FC236}">
                  <a16:creationId xmlns:a16="http://schemas.microsoft.com/office/drawing/2014/main" id="{1D3C1F05-2CE2-4C38-A4B0-481C61982A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8" name="Freeform 10">
              <a:extLst>
                <a:ext uri="{FF2B5EF4-FFF2-40B4-BE49-F238E27FC236}">
                  <a16:creationId xmlns:a16="http://schemas.microsoft.com/office/drawing/2014/main" id="{B93800B0-DBA3-4D0A-9F1B-C254419B35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9" name="Freeform 11">
              <a:extLst>
                <a:ext uri="{FF2B5EF4-FFF2-40B4-BE49-F238E27FC236}">
                  <a16:creationId xmlns:a16="http://schemas.microsoft.com/office/drawing/2014/main" id="{DA73D27E-D033-4C84-A492-8DAC896B6E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1" name="Freeform 12">
              <a:extLst>
                <a:ext uri="{FF2B5EF4-FFF2-40B4-BE49-F238E27FC236}">
                  <a16:creationId xmlns:a16="http://schemas.microsoft.com/office/drawing/2014/main" id="{74F6F1BE-8465-4B37-9FA1-D0E1A2E48B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2" name="Freeform 13">
              <a:extLst>
                <a:ext uri="{FF2B5EF4-FFF2-40B4-BE49-F238E27FC236}">
                  <a16:creationId xmlns:a16="http://schemas.microsoft.com/office/drawing/2014/main" id="{9EE5749B-5072-41F9-A57E-284E0A6046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3" name="Freeform 14">
              <a:extLst>
                <a:ext uri="{FF2B5EF4-FFF2-40B4-BE49-F238E27FC236}">
                  <a16:creationId xmlns:a16="http://schemas.microsoft.com/office/drawing/2014/main" id="{2DBB559A-8AB1-47CF-9594-70FFFF07DF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4" name="Freeform 15">
              <a:extLst>
                <a:ext uri="{FF2B5EF4-FFF2-40B4-BE49-F238E27FC236}">
                  <a16:creationId xmlns:a16="http://schemas.microsoft.com/office/drawing/2014/main" id="{EF6A068B-18BA-48B7-AC57-2231ED0F0A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5" name="Freeform 16">
              <a:extLst>
                <a:ext uri="{FF2B5EF4-FFF2-40B4-BE49-F238E27FC236}">
                  <a16:creationId xmlns:a16="http://schemas.microsoft.com/office/drawing/2014/main" id="{AF34F4D6-E742-4530-A1D5-8CBF297CFE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6" name="Freeform 17">
              <a:extLst>
                <a:ext uri="{FF2B5EF4-FFF2-40B4-BE49-F238E27FC236}">
                  <a16:creationId xmlns:a16="http://schemas.microsoft.com/office/drawing/2014/main" id="{FAD1CA84-23AF-476C-9991-F757AE0651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7" name="Freeform 18">
              <a:extLst>
                <a:ext uri="{FF2B5EF4-FFF2-40B4-BE49-F238E27FC236}">
                  <a16:creationId xmlns:a16="http://schemas.microsoft.com/office/drawing/2014/main" id="{ACAEC108-E142-43B0-8B21-F856F93881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8" name="Freeform 19">
              <a:extLst>
                <a:ext uri="{FF2B5EF4-FFF2-40B4-BE49-F238E27FC236}">
                  <a16:creationId xmlns:a16="http://schemas.microsoft.com/office/drawing/2014/main" id="{C85C54C2-C1F3-4F46-AA95-330CA1FBCC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9" name="Freeform 20">
              <a:extLst>
                <a:ext uri="{FF2B5EF4-FFF2-40B4-BE49-F238E27FC236}">
                  <a16:creationId xmlns:a16="http://schemas.microsoft.com/office/drawing/2014/main" id="{DE512848-C980-40EA-8C56-CE3DC8433D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0" name="Rectangle 21">
              <a:extLst>
                <a:ext uri="{FF2B5EF4-FFF2-40B4-BE49-F238E27FC236}">
                  <a16:creationId xmlns:a16="http://schemas.microsoft.com/office/drawing/2014/main" id="{41E59601-BD60-43C2-A624-31E8A46608A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1" name="Freeform 22">
              <a:extLst>
                <a:ext uri="{FF2B5EF4-FFF2-40B4-BE49-F238E27FC236}">
                  <a16:creationId xmlns:a16="http://schemas.microsoft.com/office/drawing/2014/main" id="{2FC897BB-D4BC-4B93-BD1F-3FCB8A51B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2" name="Freeform 23">
              <a:extLst>
                <a:ext uri="{FF2B5EF4-FFF2-40B4-BE49-F238E27FC236}">
                  <a16:creationId xmlns:a16="http://schemas.microsoft.com/office/drawing/2014/main" id="{37CB6FDA-B6C4-4A87-9AEB-E2CC768696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3" name="Freeform 24">
              <a:extLst>
                <a:ext uri="{FF2B5EF4-FFF2-40B4-BE49-F238E27FC236}">
                  <a16:creationId xmlns:a16="http://schemas.microsoft.com/office/drawing/2014/main" id="{9EB636E2-EA73-47E1-B9D1-41B5E1183A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4" name="Freeform 25">
              <a:extLst>
                <a:ext uri="{FF2B5EF4-FFF2-40B4-BE49-F238E27FC236}">
                  <a16:creationId xmlns:a16="http://schemas.microsoft.com/office/drawing/2014/main" id="{A1D24BE6-E7F9-419E-9038-3487821748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5" name="Freeform 26">
              <a:extLst>
                <a:ext uri="{FF2B5EF4-FFF2-40B4-BE49-F238E27FC236}">
                  <a16:creationId xmlns:a16="http://schemas.microsoft.com/office/drawing/2014/main" id="{03218CF4-4C2B-499B-A778-31F5E5F57B8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6" name="Freeform 27">
              <a:extLst>
                <a:ext uri="{FF2B5EF4-FFF2-40B4-BE49-F238E27FC236}">
                  <a16:creationId xmlns:a16="http://schemas.microsoft.com/office/drawing/2014/main" id="{173799A0-ECB5-493E-9E49-2EA45E4248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7" name="Freeform 28">
              <a:extLst>
                <a:ext uri="{FF2B5EF4-FFF2-40B4-BE49-F238E27FC236}">
                  <a16:creationId xmlns:a16="http://schemas.microsoft.com/office/drawing/2014/main" id="{33E96A3F-7E78-4890-94D5-D7E3CB3B23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8" name="Freeform 29">
              <a:extLst>
                <a:ext uri="{FF2B5EF4-FFF2-40B4-BE49-F238E27FC236}">
                  <a16:creationId xmlns:a16="http://schemas.microsoft.com/office/drawing/2014/main" id="{531E9948-2329-4042-8C88-955E4DCDD7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9" name="Freeform 30">
              <a:extLst>
                <a:ext uri="{FF2B5EF4-FFF2-40B4-BE49-F238E27FC236}">
                  <a16:creationId xmlns:a16="http://schemas.microsoft.com/office/drawing/2014/main" id="{54F08FC5-B24A-449D-BFE5-234C81F9D5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0" name="Freeform 31">
              <a:extLst>
                <a:ext uri="{FF2B5EF4-FFF2-40B4-BE49-F238E27FC236}">
                  <a16:creationId xmlns:a16="http://schemas.microsoft.com/office/drawing/2014/main" id="{FE60F094-8651-44F7-800A-5C5878936E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1" name="Freeform 32">
              <a:extLst>
                <a:ext uri="{FF2B5EF4-FFF2-40B4-BE49-F238E27FC236}">
                  <a16:creationId xmlns:a16="http://schemas.microsoft.com/office/drawing/2014/main" id="{97B6F0CB-D65A-4FE1-82D0-C900FE691B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2" name="Freeform 34">
              <a:extLst>
                <a:ext uri="{FF2B5EF4-FFF2-40B4-BE49-F238E27FC236}">
                  <a16:creationId xmlns:a16="http://schemas.microsoft.com/office/drawing/2014/main" id="{C5EA344F-8008-488F-91D7-61F621AFAF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3" name="Freeform 35">
              <a:extLst>
                <a:ext uri="{FF2B5EF4-FFF2-40B4-BE49-F238E27FC236}">
                  <a16:creationId xmlns:a16="http://schemas.microsoft.com/office/drawing/2014/main" id="{E3D1E55F-4B1E-4DF3-A491-0D8570B298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4" name="Freeform 36">
              <a:extLst>
                <a:ext uri="{FF2B5EF4-FFF2-40B4-BE49-F238E27FC236}">
                  <a16:creationId xmlns:a16="http://schemas.microsoft.com/office/drawing/2014/main" id="{E873DE5C-24B0-4BF4-8297-4BA1E4AAFF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5" name="Freeform 37">
              <a:extLst>
                <a:ext uri="{FF2B5EF4-FFF2-40B4-BE49-F238E27FC236}">
                  <a16:creationId xmlns:a16="http://schemas.microsoft.com/office/drawing/2014/main" id="{0CB938A8-5CF0-4C5E-984C-0CAEB0C3E2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6" name="Freeform 38">
              <a:extLst>
                <a:ext uri="{FF2B5EF4-FFF2-40B4-BE49-F238E27FC236}">
                  <a16:creationId xmlns:a16="http://schemas.microsoft.com/office/drawing/2014/main" id="{78EBBE71-A1CC-4107-AFCC-83E067E576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7" name="Freeform 39">
              <a:extLst>
                <a:ext uri="{FF2B5EF4-FFF2-40B4-BE49-F238E27FC236}">
                  <a16:creationId xmlns:a16="http://schemas.microsoft.com/office/drawing/2014/main" id="{188683EF-DA3F-456E-A35D-B703C1D053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8" name="Freeform 40">
              <a:extLst>
                <a:ext uri="{FF2B5EF4-FFF2-40B4-BE49-F238E27FC236}">
                  <a16:creationId xmlns:a16="http://schemas.microsoft.com/office/drawing/2014/main" id="{67455D6C-9F5E-48F6-9D90-B3BF88850F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9" name="Freeform 41">
              <a:extLst>
                <a:ext uri="{FF2B5EF4-FFF2-40B4-BE49-F238E27FC236}">
                  <a16:creationId xmlns:a16="http://schemas.microsoft.com/office/drawing/2014/main" id="{2049801F-BD8D-4E9D-AAEA-FAFAAC41C8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0" name="Freeform 42">
              <a:extLst>
                <a:ext uri="{FF2B5EF4-FFF2-40B4-BE49-F238E27FC236}">
                  <a16:creationId xmlns:a16="http://schemas.microsoft.com/office/drawing/2014/main" id="{05096163-0CFF-4224-8C90-BA89F552F8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1" name="Freeform 43">
              <a:extLst>
                <a:ext uri="{FF2B5EF4-FFF2-40B4-BE49-F238E27FC236}">
                  <a16:creationId xmlns:a16="http://schemas.microsoft.com/office/drawing/2014/main" id="{F9AE60ED-4BD6-40E5-A3C9-CDC44B29DF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2" name="Freeform 44">
              <a:extLst>
                <a:ext uri="{FF2B5EF4-FFF2-40B4-BE49-F238E27FC236}">
                  <a16:creationId xmlns:a16="http://schemas.microsoft.com/office/drawing/2014/main" id="{DA4117E0-3B90-46EB-B97A-0867BD9DA1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3" name="Freeform 45">
              <a:extLst>
                <a:ext uri="{FF2B5EF4-FFF2-40B4-BE49-F238E27FC236}">
                  <a16:creationId xmlns:a16="http://schemas.microsoft.com/office/drawing/2014/main" id="{761EEC17-AA04-4CC5-B696-C93A624A73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4" name="Freeform 46">
              <a:extLst>
                <a:ext uri="{FF2B5EF4-FFF2-40B4-BE49-F238E27FC236}">
                  <a16:creationId xmlns:a16="http://schemas.microsoft.com/office/drawing/2014/main" id="{19E01E8B-2F3E-4806-9747-A9FD6D7CAB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5" name="Freeform 47">
              <a:extLst>
                <a:ext uri="{FF2B5EF4-FFF2-40B4-BE49-F238E27FC236}">
                  <a16:creationId xmlns:a16="http://schemas.microsoft.com/office/drawing/2014/main" id="{31CE3624-CAB2-42C8-A51A-24F5AB0888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6" name="Freeform 48">
              <a:extLst>
                <a:ext uri="{FF2B5EF4-FFF2-40B4-BE49-F238E27FC236}">
                  <a16:creationId xmlns:a16="http://schemas.microsoft.com/office/drawing/2014/main" id="{6046A1D0-D1B4-4EA9-B279-0BB0EB50C4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7" name="Freeform 49">
              <a:extLst>
                <a:ext uri="{FF2B5EF4-FFF2-40B4-BE49-F238E27FC236}">
                  <a16:creationId xmlns:a16="http://schemas.microsoft.com/office/drawing/2014/main" id="{D4B7AB6C-F51F-4D3C-B7AD-C1C1D664E3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8" name="Freeform 50">
              <a:extLst>
                <a:ext uri="{FF2B5EF4-FFF2-40B4-BE49-F238E27FC236}">
                  <a16:creationId xmlns:a16="http://schemas.microsoft.com/office/drawing/2014/main" id="{8E10AC4C-338C-4C57-B1AE-E90AD68207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9" name="Freeform 51">
              <a:extLst>
                <a:ext uri="{FF2B5EF4-FFF2-40B4-BE49-F238E27FC236}">
                  <a16:creationId xmlns:a16="http://schemas.microsoft.com/office/drawing/2014/main" id="{34BF4F08-8DEC-4C2B-A2AF-788F7F1E48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0" name="Freeform 52">
              <a:extLst>
                <a:ext uri="{FF2B5EF4-FFF2-40B4-BE49-F238E27FC236}">
                  <a16:creationId xmlns:a16="http://schemas.microsoft.com/office/drawing/2014/main" id="{CFAEED60-DD64-46E7-8E79-CE50C14F1A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1" name="Freeform 53">
              <a:extLst>
                <a:ext uri="{FF2B5EF4-FFF2-40B4-BE49-F238E27FC236}">
                  <a16:creationId xmlns:a16="http://schemas.microsoft.com/office/drawing/2014/main" id="{71261761-F990-43CC-844E-2C0A2477EF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2" name="Freeform 54">
              <a:extLst>
                <a:ext uri="{FF2B5EF4-FFF2-40B4-BE49-F238E27FC236}">
                  <a16:creationId xmlns:a16="http://schemas.microsoft.com/office/drawing/2014/main" id="{D4D822F0-487A-41CD-89A2-BFEAF94DA3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3" name="Freeform 55">
              <a:extLst>
                <a:ext uri="{FF2B5EF4-FFF2-40B4-BE49-F238E27FC236}">
                  <a16:creationId xmlns:a16="http://schemas.microsoft.com/office/drawing/2014/main" id="{64127AD4-1815-4284-AA88-8E4CBE2BEB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4" name="Freeform 56">
              <a:extLst>
                <a:ext uri="{FF2B5EF4-FFF2-40B4-BE49-F238E27FC236}">
                  <a16:creationId xmlns:a16="http://schemas.microsoft.com/office/drawing/2014/main" id="{BD21305C-D290-41CE-8BC3-99457C64FB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5" name="Freeform 57">
              <a:extLst>
                <a:ext uri="{FF2B5EF4-FFF2-40B4-BE49-F238E27FC236}">
                  <a16:creationId xmlns:a16="http://schemas.microsoft.com/office/drawing/2014/main" id="{C54B15DF-E6D7-4531-BBF7-8FF9AA9A4B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Freeform 58">
              <a:extLst>
                <a:ext uri="{FF2B5EF4-FFF2-40B4-BE49-F238E27FC236}">
                  <a16:creationId xmlns:a16="http://schemas.microsoft.com/office/drawing/2014/main" id="{4D304613-492C-427C-A02E-E05ACE6B32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59">
              <a:extLst>
                <a:ext uri="{FF2B5EF4-FFF2-40B4-BE49-F238E27FC236}">
                  <a16:creationId xmlns:a16="http://schemas.microsoft.com/office/drawing/2014/main" id="{52AED092-BCE9-47D3-8D39-F2C4684C61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60">
              <a:extLst>
                <a:ext uri="{FF2B5EF4-FFF2-40B4-BE49-F238E27FC236}">
                  <a16:creationId xmlns:a16="http://schemas.microsoft.com/office/drawing/2014/main" id="{E9BCC919-A30E-4FA5-91D6-D4CA02EF09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61">
              <a:extLst>
                <a:ext uri="{FF2B5EF4-FFF2-40B4-BE49-F238E27FC236}">
                  <a16:creationId xmlns:a16="http://schemas.microsoft.com/office/drawing/2014/main" id="{6CFE3E2A-8488-4AFD-ABAE-938C82F379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62">
              <a:extLst>
                <a:ext uri="{FF2B5EF4-FFF2-40B4-BE49-F238E27FC236}">
                  <a16:creationId xmlns:a16="http://schemas.microsoft.com/office/drawing/2014/main" id="{AE6E86CC-9825-414A-B885-AD3D5F84D6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BABC578D-5081-452E-A28F-C835C1DA64A1}"/>
              </a:ext>
            </a:extLst>
          </p:cNvPr>
          <p:cNvSpPr/>
          <p:nvPr userDrawn="1"/>
        </p:nvSpPr>
        <p:spPr>
          <a:xfrm>
            <a:off x="6499358" y="-1"/>
            <a:ext cx="5704638" cy="6879660"/>
          </a:xfrm>
          <a:custGeom>
            <a:avLst/>
            <a:gdLst>
              <a:gd name="connsiteX0" fmla="*/ 1684339 w 5704638"/>
              <a:gd name="connsiteY0" fmla="*/ 0 h 6879660"/>
              <a:gd name="connsiteX1" fmla="*/ 5704638 w 5704638"/>
              <a:gd name="connsiteY1" fmla="*/ 0 h 6879660"/>
              <a:gd name="connsiteX2" fmla="*/ 5704638 w 5704638"/>
              <a:gd name="connsiteY2" fmla="*/ 6879660 h 6879660"/>
              <a:gd name="connsiteX3" fmla="*/ 1684339 w 5704638"/>
              <a:gd name="connsiteY3" fmla="*/ 6879660 h 6879660"/>
              <a:gd name="connsiteX4" fmla="*/ 0 w 5704638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4638" h="6879660">
                <a:moveTo>
                  <a:pt x="1684339" y="0"/>
                </a:moveTo>
                <a:lnTo>
                  <a:pt x="5704638" y="0"/>
                </a:lnTo>
                <a:lnTo>
                  <a:pt x="5704638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39968" t="-3581" r="-35868" b="-881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3" name="Text Placeholder 140">
            <a:extLst>
              <a:ext uri="{FF2B5EF4-FFF2-40B4-BE49-F238E27FC236}">
                <a16:creationId xmlns:a16="http://schemas.microsoft.com/office/drawing/2014/main" id="{06AF1983-185F-47DE-98ED-8E65C1C77DF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8D9D2841-CD85-42CB-9788-F269FA32FEC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361214058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1F917-01CE-4331-AB1E-74B962EECC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8765" y="395066"/>
            <a:ext cx="10296000" cy="887360"/>
          </a:xfrm>
        </p:spPr>
        <p:txBody>
          <a:bodyPr/>
          <a:lstStyle>
            <a:lvl1pPr>
              <a:defRPr/>
            </a:lvl1pPr>
          </a:lstStyle>
          <a:p>
            <a:r>
              <a:rPr lang="en-AU" noProof="0" dirty="0"/>
              <a:t>Title and 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7AD5C-27FE-4927-A5C6-D642B489CA2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16358" y="1532415"/>
            <a:ext cx="11408407" cy="43769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AU" noProof="0" dirty="0"/>
              <a:t>Click to add text, or click on the relevant icon at the centre of the placeholder to add: Table / Chart / SmartArt / Image / Media. 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43E2C-891A-4EFA-B177-79A203A95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9B32D-F9FA-4261-B185-C59FA1578162}" type="datetime1">
              <a:rPr lang="en-AU" noProof="0" smtClean="0"/>
              <a:t>26/08/2019</a:t>
            </a:fld>
            <a:endParaRPr lang="en-AU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8311-B38F-4316-93C3-A38E25C4D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BCB2E-0337-4FDD-956F-BDAC9ED1A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</p:spTree>
    <p:extLst>
      <p:ext uri="{BB962C8B-B14F-4D97-AF65-F5344CB8AC3E}">
        <p14:creationId xmlns:p14="http://schemas.microsoft.com/office/powerpoint/2010/main" val="309709862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1F917-01CE-4331-AB1E-74B962EECC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8765" y="395066"/>
            <a:ext cx="10296000" cy="887360"/>
          </a:xfrm>
        </p:spPr>
        <p:txBody>
          <a:bodyPr/>
          <a:lstStyle>
            <a:lvl1pPr>
              <a:defRPr/>
            </a:lvl1pPr>
          </a:lstStyle>
          <a:p>
            <a:r>
              <a:rPr lang="en-AU" noProof="0" dirty="0"/>
              <a:t>Two 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7AD5C-27FE-4927-A5C6-D642B489CA2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16358" y="1532415"/>
            <a:ext cx="5400000" cy="43769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AU" noProof="0" dirty="0"/>
              <a:t>Click to add text, or click on the relevant icon at the centre of the placeholder to add: Table / Chart / SmartArt / Image / Media. 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43E2C-891A-4EFA-B177-79A203A95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9B32D-F9FA-4261-B185-C59FA1578162}" type="datetime1">
              <a:rPr lang="en-AU" noProof="0" smtClean="0"/>
              <a:t>26/08/2019</a:t>
            </a:fld>
            <a:endParaRPr lang="en-AU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8311-B38F-4316-93C3-A38E25C4D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BCB2E-0337-4FDD-956F-BDAC9ED1A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7A73130-BD65-49F1-9021-B25378530968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313741" y="1532415"/>
            <a:ext cx="5400000" cy="43769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AU" noProof="0" dirty="0"/>
              <a:t>Click to add text, or click on the relevant icon at the centre of the placeholder to add: Table / Chart / SmartArt / Image / Media. 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9001401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1F917-01CE-4331-AB1E-74B962EECC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8765" y="395066"/>
            <a:ext cx="10296000" cy="887360"/>
          </a:xfrm>
        </p:spPr>
        <p:txBody>
          <a:bodyPr/>
          <a:lstStyle>
            <a:lvl1pPr>
              <a:defRPr/>
            </a:lvl1pPr>
          </a:lstStyle>
          <a:p>
            <a:r>
              <a:rPr lang="en-AU" noProof="0" dirty="0"/>
              <a:t>Two column text 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43E2C-891A-4EFA-B177-79A203A95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3400A-F88E-43AE-A990-A2146D650ECD}" type="datetime1">
              <a:rPr lang="en-AU" noProof="0" smtClean="0"/>
              <a:t>26/08/2019</a:t>
            </a:fld>
            <a:endParaRPr lang="en-AU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8311-B38F-4316-93C3-A38E25C4D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BCB2E-0337-4FDD-956F-BDAC9ED1A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16358" y="1532415"/>
            <a:ext cx="11408407" cy="4459190"/>
          </a:xfrm>
        </p:spPr>
        <p:txBody>
          <a:bodyPr numCol="2" spcCol="360000"/>
          <a:lstStyle>
            <a:lvl1pPr>
              <a:defRPr/>
            </a:lvl1pPr>
          </a:lstStyle>
          <a:p>
            <a:pPr lvl="0"/>
            <a:r>
              <a:rPr lang="en-AU" noProof="0" dirty="0"/>
              <a:t>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9324917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1F917-01CE-4331-AB1E-74B962EECC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8765" y="395066"/>
            <a:ext cx="10296000" cy="887360"/>
          </a:xfrm>
        </p:spPr>
        <p:txBody>
          <a:bodyPr/>
          <a:lstStyle>
            <a:lvl1pPr>
              <a:defRPr/>
            </a:lvl1pPr>
          </a:lstStyle>
          <a:p>
            <a:r>
              <a:rPr lang="en-AU" noProof="0" dirty="0"/>
              <a:t>Three column text 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43E2C-891A-4EFA-B177-79A203A95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57AC4-CA73-4AA5-94CF-7FC707DB7435}" type="datetime1">
              <a:rPr lang="en-AU" noProof="0" smtClean="0"/>
              <a:t>26/08/2019</a:t>
            </a:fld>
            <a:endParaRPr lang="en-AU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8311-B38F-4316-93C3-A38E25C4D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BCB2E-0337-4FDD-956F-BDAC9ED1A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358" y="1532415"/>
            <a:ext cx="11408407" cy="4459189"/>
          </a:xfrm>
        </p:spPr>
        <p:txBody>
          <a:bodyPr numCol="3" spcCol="360000"/>
          <a:lstStyle/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344054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part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10" name="Picture Placeholder 138">
            <a:extLst>
              <a:ext uri="{FF2B5EF4-FFF2-40B4-BE49-F238E27FC236}">
                <a16:creationId xmlns:a16="http://schemas.microsoft.com/office/drawing/2014/main" id="{D91BA0D4-62CE-4418-96F2-0B48EF32B9D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72241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noFill/>
        </p:spPr>
        <p:txBody>
          <a:bodyPr wrap="square" lIns="576000" tIns="1728000" rIns="360000" bIns="360000">
            <a:noAutofit/>
          </a:bodyPr>
          <a:lstStyle>
            <a:lvl1pPr algn="l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noProof="0" dirty="0"/>
              <a:t>Click central icon to add picture or pattern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3AFBB0F5-5EB0-405F-9812-3F6111C207C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</p:grpSpPr>
        <p:sp>
          <p:nvSpPr>
            <p:cNvPr id="72" name="AutoShape 3">
              <a:extLst>
                <a:ext uri="{FF2B5EF4-FFF2-40B4-BE49-F238E27FC236}">
                  <a16:creationId xmlns:a16="http://schemas.microsoft.com/office/drawing/2014/main" id="{EE348DCA-F65E-472C-8E94-01A3FE818BC6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3" name="Rectangle 5">
              <a:extLst>
                <a:ext uri="{FF2B5EF4-FFF2-40B4-BE49-F238E27FC236}">
                  <a16:creationId xmlns:a16="http://schemas.microsoft.com/office/drawing/2014/main" id="{43ED83A1-CC4D-42EA-8ABE-37ED66A6485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C14D3AFF-4015-4ADB-AB21-B4EADD0CA3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338B28A6-DBB6-499A-9175-D30CDBFB65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8">
              <a:extLst>
                <a:ext uri="{FF2B5EF4-FFF2-40B4-BE49-F238E27FC236}">
                  <a16:creationId xmlns:a16="http://schemas.microsoft.com/office/drawing/2014/main" id="{B4F42473-3AD2-48CF-9DF2-688A050792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4CFCC169-6EE2-4286-8FE4-D99450A443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9D240A6C-65D8-4404-BD21-34BFC830B9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1">
              <a:extLst>
                <a:ext uri="{FF2B5EF4-FFF2-40B4-BE49-F238E27FC236}">
                  <a16:creationId xmlns:a16="http://schemas.microsoft.com/office/drawing/2014/main" id="{D2693798-E801-4A01-899D-3526F4E679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285079AC-870B-48A5-93B9-BCEBA2C149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3">
              <a:extLst>
                <a:ext uri="{FF2B5EF4-FFF2-40B4-BE49-F238E27FC236}">
                  <a16:creationId xmlns:a16="http://schemas.microsoft.com/office/drawing/2014/main" id="{999F3F9A-C895-4189-8520-0793CCCD0B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4">
              <a:extLst>
                <a:ext uri="{FF2B5EF4-FFF2-40B4-BE49-F238E27FC236}">
                  <a16:creationId xmlns:a16="http://schemas.microsoft.com/office/drawing/2014/main" id="{5161D696-7B40-4240-8A0E-23B94BADBC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5">
              <a:extLst>
                <a:ext uri="{FF2B5EF4-FFF2-40B4-BE49-F238E27FC236}">
                  <a16:creationId xmlns:a16="http://schemas.microsoft.com/office/drawing/2014/main" id="{4C75893E-D358-44AC-A3CF-2EED9778A4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7637E8F0-D81C-476F-8F8E-D9920CB899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871A423F-334B-41DD-AB12-69F4222E2B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F58C111E-E1E0-495A-B19E-19C23BC04A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C13C60D4-33A1-4116-A310-C2D5DDC4EE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A48538EB-0D4D-49B9-BDCF-9D922353F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Rectangle 21">
              <a:extLst>
                <a:ext uri="{FF2B5EF4-FFF2-40B4-BE49-F238E27FC236}">
                  <a16:creationId xmlns:a16="http://schemas.microsoft.com/office/drawing/2014/main" id="{1487FAD7-88D3-4A87-99A7-7B072B555F4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2">
              <a:extLst>
                <a:ext uri="{FF2B5EF4-FFF2-40B4-BE49-F238E27FC236}">
                  <a16:creationId xmlns:a16="http://schemas.microsoft.com/office/drawing/2014/main" id="{8914B577-98F3-43EF-BC4A-E7588E200C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3">
              <a:extLst>
                <a:ext uri="{FF2B5EF4-FFF2-40B4-BE49-F238E27FC236}">
                  <a16:creationId xmlns:a16="http://schemas.microsoft.com/office/drawing/2014/main" id="{B5308D54-22FE-4DA7-BC01-ED460072EF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4">
              <a:extLst>
                <a:ext uri="{FF2B5EF4-FFF2-40B4-BE49-F238E27FC236}">
                  <a16:creationId xmlns:a16="http://schemas.microsoft.com/office/drawing/2014/main" id="{3A60EE4F-D706-499A-8872-B156049D5B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5">
              <a:extLst>
                <a:ext uri="{FF2B5EF4-FFF2-40B4-BE49-F238E27FC236}">
                  <a16:creationId xmlns:a16="http://schemas.microsoft.com/office/drawing/2014/main" id="{3EAF6B99-79B4-43B1-842F-B1AFF0CC1E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26">
              <a:extLst>
                <a:ext uri="{FF2B5EF4-FFF2-40B4-BE49-F238E27FC236}">
                  <a16:creationId xmlns:a16="http://schemas.microsoft.com/office/drawing/2014/main" id="{6C79F926-94C7-4522-9614-397593F62E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27">
              <a:extLst>
                <a:ext uri="{FF2B5EF4-FFF2-40B4-BE49-F238E27FC236}">
                  <a16:creationId xmlns:a16="http://schemas.microsoft.com/office/drawing/2014/main" id="{FDD151CA-6BF4-4036-98ED-05B831B530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28">
              <a:extLst>
                <a:ext uri="{FF2B5EF4-FFF2-40B4-BE49-F238E27FC236}">
                  <a16:creationId xmlns:a16="http://schemas.microsoft.com/office/drawing/2014/main" id="{AB448DEB-E490-4038-8414-1A68B9109C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524059C3-D356-4C34-9C06-DD896588BF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247D07C2-EC7B-4730-92FA-6B8D84B80D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5D6F08FA-2532-4558-9602-AF1744F99F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E685EBE7-869E-41B0-BCD8-FF537CBD5C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4">
              <a:extLst>
                <a:ext uri="{FF2B5EF4-FFF2-40B4-BE49-F238E27FC236}">
                  <a16:creationId xmlns:a16="http://schemas.microsoft.com/office/drawing/2014/main" id="{C3AB8B41-7BD9-44AA-B986-74D53C9AF3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5">
              <a:extLst>
                <a:ext uri="{FF2B5EF4-FFF2-40B4-BE49-F238E27FC236}">
                  <a16:creationId xmlns:a16="http://schemas.microsoft.com/office/drawing/2014/main" id="{EDE8817E-73C2-4561-8428-03CCAFF40C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36">
              <a:extLst>
                <a:ext uri="{FF2B5EF4-FFF2-40B4-BE49-F238E27FC236}">
                  <a16:creationId xmlns:a16="http://schemas.microsoft.com/office/drawing/2014/main" id="{AF8224B5-9A1C-4DFC-9A81-E5FD62FB56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37">
              <a:extLst>
                <a:ext uri="{FF2B5EF4-FFF2-40B4-BE49-F238E27FC236}">
                  <a16:creationId xmlns:a16="http://schemas.microsoft.com/office/drawing/2014/main" id="{1C2A9587-67A6-4716-977B-862BFA82E6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495A0897-65A5-4410-A4A7-BD794D83CD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39">
              <a:extLst>
                <a:ext uri="{FF2B5EF4-FFF2-40B4-BE49-F238E27FC236}">
                  <a16:creationId xmlns:a16="http://schemas.microsoft.com/office/drawing/2014/main" id="{7E97296E-EB49-46E9-8E93-4AA5F3E541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0">
              <a:extLst>
                <a:ext uri="{FF2B5EF4-FFF2-40B4-BE49-F238E27FC236}">
                  <a16:creationId xmlns:a16="http://schemas.microsoft.com/office/drawing/2014/main" id="{2F3461FC-DD4F-4CA4-B2A8-7F4F566F61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1">
              <a:extLst>
                <a:ext uri="{FF2B5EF4-FFF2-40B4-BE49-F238E27FC236}">
                  <a16:creationId xmlns:a16="http://schemas.microsoft.com/office/drawing/2014/main" id="{8908A0F4-A93F-4BE5-8463-B36A8039B5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2">
              <a:extLst>
                <a:ext uri="{FF2B5EF4-FFF2-40B4-BE49-F238E27FC236}">
                  <a16:creationId xmlns:a16="http://schemas.microsoft.com/office/drawing/2014/main" id="{24D30A92-E7FF-424A-B0A9-AC7FE32E77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3">
              <a:extLst>
                <a:ext uri="{FF2B5EF4-FFF2-40B4-BE49-F238E27FC236}">
                  <a16:creationId xmlns:a16="http://schemas.microsoft.com/office/drawing/2014/main" id="{B2A95380-ABEE-40CA-BBE5-1E3411D8CD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4">
              <a:extLst>
                <a:ext uri="{FF2B5EF4-FFF2-40B4-BE49-F238E27FC236}">
                  <a16:creationId xmlns:a16="http://schemas.microsoft.com/office/drawing/2014/main" id="{25364CF1-47E1-42AA-B408-1241E63E8C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5">
              <a:extLst>
                <a:ext uri="{FF2B5EF4-FFF2-40B4-BE49-F238E27FC236}">
                  <a16:creationId xmlns:a16="http://schemas.microsoft.com/office/drawing/2014/main" id="{722A9A6F-E73A-4E34-A53F-A559E043C3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46">
              <a:extLst>
                <a:ext uri="{FF2B5EF4-FFF2-40B4-BE49-F238E27FC236}">
                  <a16:creationId xmlns:a16="http://schemas.microsoft.com/office/drawing/2014/main" id="{7DC776F1-D1BF-4756-9B11-A3922DD28A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47">
              <a:extLst>
                <a:ext uri="{FF2B5EF4-FFF2-40B4-BE49-F238E27FC236}">
                  <a16:creationId xmlns:a16="http://schemas.microsoft.com/office/drawing/2014/main" id="{F702349C-C6E4-46A5-8802-BB88DD4BE2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48">
              <a:extLst>
                <a:ext uri="{FF2B5EF4-FFF2-40B4-BE49-F238E27FC236}">
                  <a16:creationId xmlns:a16="http://schemas.microsoft.com/office/drawing/2014/main" id="{346BC6D5-9E5A-4B92-9611-F9D07EF485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49">
              <a:extLst>
                <a:ext uri="{FF2B5EF4-FFF2-40B4-BE49-F238E27FC236}">
                  <a16:creationId xmlns:a16="http://schemas.microsoft.com/office/drawing/2014/main" id="{2A9DF814-73D8-4894-8B96-23B40E6E90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0">
              <a:extLst>
                <a:ext uri="{FF2B5EF4-FFF2-40B4-BE49-F238E27FC236}">
                  <a16:creationId xmlns:a16="http://schemas.microsoft.com/office/drawing/2014/main" id="{58C1703B-88EC-4C9F-B827-837D126B61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1">
              <a:extLst>
                <a:ext uri="{FF2B5EF4-FFF2-40B4-BE49-F238E27FC236}">
                  <a16:creationId xmlns:a16="http://schemas.microsoft.com/office/drawing/2014/main" id="{7589E396-ADCF-4596-8DE4-4379AFCE7E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2">
              <a:extLst>
                <a:ext uri="{FF2B5EF4-FFF2-40B4-BE49-F238E27FC236}">
                  <a16:creationId xmlns:a16="http://schemas.microsoft.com/office/drawing/2014/main" id="{C49FDA79-CF20-4CA4-9EC3-273E88B10C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3">
              <a:extLst>
                <a:ext uri="{FF2B5EF4-FFF2-40B4-BE49-F238E27FC236}">
                  <a16:creationId xmlns:a16="http://schemas.microsoft.com/office/drawing/2014/main" id="{EAF66CB7-8F32-4F0C-B5A2-11A6143DA7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4">
              <a:extLst>
                <a:ext uri="{FF2B5EF4-FFF2-40B4-BE49-F238E27FC236}">
                  <a16:creationId xmlns:a16="http://schemas.microsoft.com/office/drawing/2014/main" id="{DD4F44F0-927E-4351-9C37-2EE63B71F0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5">
              <a:extLst>
                <a:ext uri="{FF2B5EF4-FFF2-40B4-BE49-F238E27FC236}">
                  <a16:creationId xmlns:a16="http://schemas.microsoft.com/office/drawing/2014/main" id="{92AC303A-678D-4707-A16F-2DA1A07D9D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56">
              <a:extLst>
                <a:ext uri="{FF2B5EF4-FFF2-40B4-BE49-F238E27FC236}">
                  <a16:creationId xmlns:a16="http://schemas.microsoft.com/office/drawing/2014/main" id="{4BCFC9F6-3BBE-4394-851E-3738C7D6EB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57">
              <a:extLst>
                <a:ext uri="{FF2B5EF4-FFF2-40B4-BE49-F238E27FC236}">
                  <a16:creationId xmlns:a16="http://schemas.microsoft.com/office/drawing/2014/main" id="{D4997C90-4986-45C1-9DAC-A5D26B02F3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58">
              <a:extLst>
                <a:ext uri="{FF2B5EF4-FFF2-40B4-BE49-F238E27FC236}">
                  <a16:creationId xmlns:a16="http://schemas.microsoft.com/office/drawing/2014/main" id="{ACC13E25-4EE3-4A63-B0AF-2162BB78EC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8" name="Freeform 59">
              <a:extLst>
                <a:ext uri="{FF2B5EF4-FFF2-40B4-BE49-F238E27FC236}">
                  <a16:creationId xmlns:a16="http://schemas.microsoft.com/office/drawing/2014/main" id="{87AA0A80-577E-43A6-B738-0BAFE7F7B4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9" name="Freeform 60">
              <a:extLst>
                <a:ext uri="{FF2B5EF4-FFF2-40B4-BE49-F238E27FC236}">
                  <a16:creationId xmlns:a16="http://schemas.microsoft.com/office/drawing/2014/main" id="{3DBFF628-46A4-41BD-9FA9-3D4418E866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0" name="Freeform 61">
              <a:extLst>
                <a:ext uri="{FF2B5EF4-FFF2-40B4-BE49-F238E27FC236}">
                  <a16:creationId xmlns:a16="http://schemas.microsoft.com/office/drawing/2014/main" id="{D6413240-42B4-45DB-BBA2-56A1CDBD3C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1" name="Freeform 62">
              <a:extLst>
                <a:ext uri="{FF2B5EF4-FFF2-40B4-BE49-F238E27FC236}">
                  <a16:creationId xmlns:a16="http://schemas.microsoft.com/office/drawing/2014/main" id="{8AAB2B20-3978-4858-9836-C1351201A6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66" name="Picture Placeholder 2">
            <a:extLst>
              <a:ext uri="{FF2B5EF4-FFF2-40B4-BE49-F238E27FC236}">
                <a16:creationId xmlns:a16="http://schemas.microsoft.com/office/drawing/2014/main" id="{A60525C7-BF5C-4763-BFD2-4489EB5B78B7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500062" y="5410200"/>
            <a:ext cx="1939655" cy="923925"/>
          </a:xfrm>
        </p:spPr>
        <p:txBody>
          <a:bodyPr/>
          <a:lstStyle>
            <a:lvl1pPr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dirty="0"/>
              <a:t>Click to add partner logos</a:t>
            </a:r>
          </a:p>
        </p:txBody>
      </p:sp>
      <p:sp>
        <p:nvSpPr>
          <p:cNvPr id="67" name="Picture Placeholder 2">
            <a:extLst>
              <a:ext uri="{FF2B5EF4-FFF2-40B4-BE49-F238E27FC236}">
                <a16:creationId xmlns:a16="http://schemas.microsoft.com/office/drawing/2014/main" id="{2B0AC9A8-08B7-4674-84A9-EE81504DB88C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2601859" y="5410200"/>
            <a:ext cx="1939655" cy="923925"/>
          </a:xfrm>
        </p:spPr>
        <p:txBody>
          <a:bodyPr/>
          <a:lstStyle>
            <a:lvl1pPr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dirty="0"/>
              <a:t>Click to add partner logos</a:t>
            </a:r>
          </a:p>
        </p:txBody>
      </p:sp>
      <p:sp>
        <p:nvSpPr>
          <p:cNvPr id="68" name="Picture Placeholder 2">
            <a:extLst>
              <a:ext uri="{FF2B5EF4-FFF2-40B4-BE49-F238E27FC236}">
                <a16:creationId xmlns:a16="http://schemas.microsoft.com/office/drawing/2014/main" id="{05998953-BBE0-4246-B9BC-50453554F00A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703656" y="5410200"/>
            <a:ext cx="1939655" cy="923925"/>
          </a:xfrm>
        </p:spPr>
        <p:txBody>
          <a:bodyPr/>
          <a:lstStyle>
            <a:lvl1pPr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dirty="0"/>
              <a:t>Click to add partner logos</a:t>
            </a:r>
          </a:p>
        </p:txBody>
      </p:sp>
      <p:sp>
        <p:nvSpPr>
          <p:cNvPr id="132" name="Text Placeholder 140">
            <a:extLst>
              <a:ext uri="{FF2B5EF4-FFF2-40B4-BE49-F238E27FC236}">
                <a16:creationId xmlns:a16="http://schemas.microsoft.com/office/drawing/2014/main" id="{CF59814C-B444-4ECE-A32B-683E53AD205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494666" y="686883"/>
            <a:ext cx="3776837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74" name="Text Placeholder 135">
            <a:extLst>
              <a:ext uri="{FF2B5EF4-FFF2-40B4-BE49-F238E27FC236}">
                <a16:creationId xmlns:a16="http://schemas.microsoft.com/office/drawing/2014/main" id="{4AA778C4-F038-4603-85A2-34141147C14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601859" y="630906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252291661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and Pres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357" y="1532415"/>
            <a:ext cx="7559430" cy="592453"/>
          </a:xfrm>
        </p:spPr>
        <p:txBody>
          <a:bodyPr numCol="1" spcCol="360000"/>
          <a:lstStyle/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D51BC2A-07E6-4F57-A3D0-BC904E276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6447022" cy="88736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C0ED71-D102-4A47-8D49-527E513DAA1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2DF14112-10F2-4A1F-8E84-625C042A78A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136900" y="433468"/>
            <a:ext cx="3621629" cy="5739039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25545" t="-2787" r="-25545" b="-2787"/>
            </a:stretch>
          </a:blip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dirty="0"/>
              <a:t>Click icon to add image of presenter</a:t>
            </a:r>
          </a:p>
        </p:txBody>
      </p:sp>
      <p:sp>
        <p:nvSpPr>
          <p:cNvPr id="10" name="Media Placeholder 5">
            <a:extLst>
              <a:ext uri="{FF2B5EF4-FFF2-40B4-BE49-F238E27FC236}">
                <a16:creationId xmlns:a16="http://schemas.microsoft.com/office/drawing/2014/main" id="{D4618085-6A58-496C-A30D-555A1C153755}"/>
              </a:ext>
            </a:extLst>
          </p:cNvPr>
          <p:cNvSpPr>
            <a:spLocks noGrp="1"/>
          </p:cNvSpPr>
          <p:nvPr>
            <p:ph type="media" sz="quarter" idx="17" hasCustomPrompt="1"/>
          </p:nvPr>
        </p:nvSpPr>
        <p:spPr>
          <a:xfrm>
            <a:off x="433469" y="2124868"/>
            <a:ext cx="7442318" cy="4047639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dirty="0"/>
              <a:t>Click icon to add video 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48E018D-B91E-4FCF-8E3D-E1119B796B64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26/08/2019</a:t>
            </a:fld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674060-CB40-4866-BC46-412241E584C8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144373596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359" y="1532415"/>
            <a:ext cx="6326668" cy="4459190"/>
          </a:xfrm>
        </p:spPr>
        <p:txBody>
          <a:bodyPr numCol="1" spcCol="360000"/>
          <a:lstStyle/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52293B1-CA6A-4F4E-91FF-99F08DA214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929159" y="433469"/>
            <a:ext cx="4829371" cy="5739032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D51BC2A-07E6-4F57-A3D0-BC904E276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5214261" cy="88736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B5C923-130F-4CE2-B289-D278C823149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2AA6262-DA14-43FE-B7AA-479C75CB9FFA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26/08/2019</a:t>
            </a:fld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F1FC4A-C989-4916-B28D-469943DEEFD4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174628951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tw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359" y="1532415"/>
            <a:ext cx="6326668" cy="3894165"/>
          </a:xfrm>
        </p:spPr>
        <p:txBody>
          <a:bodyPr numCol="1" spcCol="360000"/>
          <a:lstStyle/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CEFDF54-79BF-4A62-9A89-30BB4DEA2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5214261" cy="88736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BF7CC0-017F-45FE-92AB-638C82778A12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D5D96E0D-0308-450C-A1B8-18356D2C1715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929160" y="433470"/>
            <a:ext cx="4829370" cy="2789708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84117D5A-86B7-4AD4-AEA3-09FD38F3CFB8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929159" y="3385373"/>
            <a:ext cx="4829371" cy="2787128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AF26E98-E7B3-401C-BBD3-44AED288710C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26/08/2019</a:t>
            </a:fld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53FC3F-C9AF-4833-9D51-51399AED9176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410239736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thre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359" y="1532415"/>
            <a:ext cx="6326668" cy="4459190"/>
          </a:xfrm>
        </p:spPr>
        <p:txBody>
          <a:bodyPr numCol="1" spcCol="360000"/>
          <a:lstStyle/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A715146-2554-48EE-B19F-EB08682D4D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5214261" cy="88736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DA04E8-A36A-4835-AEDD-DEE7F9EE0FA4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2EBC3B63-F8E6-4CD5-A3CE-0A68BD6D24E9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929159" y="3385373"/>
            <a:ext cx="4829371" cy="2787128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E739982C-B3F1-49FA-A015-50C5BA9FD40B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929160" y="433469"/>
            <a:ext cx="2340000" cy="2789709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31841E0A-6DB9-42D0-BD80-57DE7F80C2ED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9465648" y="433469"/>
            <a:ext cx="2292882" cy="2789709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D3F4A80-45A0-4953-8364-5BB35BEE19EA}"/>
              </a:ext>
            </a:extLst>
          </p:cNvPr>
          <p:cNvSpPr>
            <a:spLocks noGrp="1"/>
          </p:cNvSpPr>
          <p:nvPr>
            <p:ph type="dt" sz="half" idx="27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26/08/2019</a:t>
            </a:fld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9BD119-1E9F-42C8-BBE3-BA1D5B3AB4DB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122627533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fou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359" y="1532415"/>
            <a:ext cx="6326668" cy="4459190"/>
          </a:xfrm>
        </p:spPr>
        <p:txBody>
          <a:bodyPr numCol="1" spcCol="360000"/>
          <a:lstStyle/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B543F44-FB67-4998-BE74-154B2E107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5214261" cy="88736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CC5649-0B68-4930-83FB-57F771940674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1A6C2717-A40C-4B91-A59E-476ABCBFA49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929159" y="3385373"/>
            <a:ext cx="4829371" cy="2787128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E5CE3F13-4F10-496E-9AF5-EB9AD5EEB8CD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929160" y="433469"/>
            <a:ext cx="2340000" cy="2789709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4F400719-C365-4225-A532-5F986A18ECA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456458" y="433469"/>
            <a:ext cx="2302072" cy="1331839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2B1DF00D-30B2-490C-B3B2-6E92730487D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456458" y="1953366"/>
            <a:ext cx="2302072" cy="1273502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AADCC63-20FE-4D59-BB93-369A8D612D40}"/>
              </a:ext>
            </a:extLst>
          </p:cNvPr>
          <p:cNvSpPr>
            <a:spLocks noGrp="1"/>
          </p:cNvSpPr>
          <p:nvPr>
            <p:ph type="dt" sz="half" idx="26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26/08/2019</a:t>
            </a:fld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F80D9D-A3A2-4222-913D-0FD981A9D57E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310901255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52293B1-CA6A-4F4E-91FF-99F08DA214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33470" y="433470"/>
            <a:ext cx="11325062" cy="5991061"/>
          </a:xfrm>
          <a:solidFill>
            <a:schemeClr val="bg1">
              <a:lumMod val="85000"/>
            </a:schemeClr>
          </a:solidFill>
        </p:spPr>
        <p:txBody>
          <a:bodyPr lIns="936000" tIns="180000" rIns="180000" bIns="180000">
            <a:normAutofit/>
          </a:bodyPr>
          <a:lstStyle>
            <a:lvl1pPr algn="l"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128" name="Text Placeholder 135">
            <a:extLst>
              <a:ext uri="{FF2B5EF4-FFF2-40B4-BE49-F238E27FC236}">
                <a16:creationId xmlns:a16="http://schemas.microsoft.com/office/drawing/2014/main" id="{0C3C7B2F-708A-4AE4-81D4-A81DA4A14F40}"/>
              </a:ext>
            </a:extLst>
          </p:cNvPr>
          <p:cNvSpPr>
            <a:spLocks noGrp="1" noChangeAspect="1"/>
          </p:cNvSpPr>
          <p:nvPr>
            <p:ph type="body" sz="quarter" idx="15" hasCustomPrompt="1"/>
          </p:nvPr>
        </p:nvSpPr>
        <p:spPr>
          <a:xfrm>
            <a:off x="433470" y="433470"/>
            <a:ext cx="720000" cy="720000"/>
          </a:xfr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>
              <a:defRPr sz="200">
                <a:solidFill>
                  <a:schemeClr val="tx2"/>
                </a:solidFill>
              </a:defRPr>
            </a:lvl1pPr>
            <a:lvl2pPr marL="0" indent="0">
              <a:defRPr sz="200">
                <a:solidFill>
                  <a:schemeClr val="tx2"/>
                </a:solidFill>
              </a:defRPr>
            </a:lvl2pPr>
            <a:lvl3pPr marL="0" indent="0">
              <a:defRPr sz="200">
                <a:solidFill>
                  <a:schemeClr val="tx2"/>
                </a:solidFill>
              </a:defRPr>
            </a:lvl3pPr>
            <a:lvl4pPr>
              <a:defRPr sz="200">
                <a:solidFill>
                  <a:schemeClr val="tx2"/>
                </a:solidFill>
              </a:defRPr>
            </a:lvl4pPr>
            <a:lvl5pPr>
              <a:defRPr sz="200">
                <a:solidFill>
                  <a:schemeClr val="tx2"/>
                </a:solidFill>
              </a:defRPr>
            </a:lvl5pPr>
            <a:lvl6pPr>
              <a:defRPr sz="200">
                <a:solidFill>
                  <a:schemeClr val="tx2"/>
                </a:solidFill>
              </a:defRPr>
            </a:lvl6pPr>
            <a:lvl7pPr>
              <a:defRPr sz="200">
                <a:solidFill>
                  <a:schemeClr val="tx2"/>
                </a:solidFill>
              </a:defRPr>
            </a:lvl7pPr>
            <a:lvl8pPr>
              <a:defRPr sz="200">
                <a:solidFill>
                  <a:schemeClr val="tx2"/>
                </a:solidFill>
              </a:defRPr>
            </a:lvl8pPr>
            <a:lvl9pPr>
              <a:defRPr sz="2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/>
              <a:t>       </a:t>
            </a:r>
          </a:p>
        </p:txBody>
      </p:sp>
      <p:sp>
        <p:nvSpPr>
          <p:cNvPr id="129" name="Text Placeholder 140">
            <a:extLst>
              <a:ext uri="{FF2B5EF4-FFF2-40B4-BE49-F238E27FC236}">
                <a16:creationId xmlns:a16="http://schemas.microsoft.com/office/drawing/2014/main" id="{74E4AFED-1C0E-4349-B4D8-5619735862F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313784" y="2007045"/>
            <a:ext cx="2965787" cy="826466"/>
          </a:xfrm>
        </p:spPr>
        <p:txBody>
          <a:bodyPr/>
          <a:lstStyle>
            <a:lvl1pPr>
              <a:spcBef>
                <a:spcPts val="500"/>
              </a:spcBef>
              <a:defRPr b="1">
                <a:solidFill>
                  <a:schemeClr val="bg1"/>
                </a:solidFill>
              </a:defRPr>
            </a:lvl1pPr>
            <a:lvl2pPr marL="0" indent="0">
              <a:buNone/>
              <a:defRPr sz="2000">
                <a:solidFill>
                  <a:schemeClr val="bg1"/>
                </a:solidFill>
              </a:defRPr>
            </a:lvl2pPr>
            <a:lvl3pPr marL="0" indent="0">
              <a:buNone/>
              <a:defRPr sz="2000" b="0">
                <a:solidFill>
                  <a:schemeClr val="bg1"/>
                </a:solidFill>
              </a:defRPr>
            </a:lvl3pPr>
            <a:lvl4pPr>
              <a:defRPr sz="2000" b="0">
                <a:solidFill>
                  <a:schemeClr val="bg1"/>
                </a:solidFill>
              </a:defRPr>
            </a:lvl4pPr>
            <a:lvl5pPr>
              <a:defRPr sz="2000" b="0">
                <a:solidFill>
                  <a:schemeClr val="bg1"/>
                </a:solidFill>
              </a:defRPr>
            </a:lvl5pPr>
            <a:lvl6pPr>
              <a:defRPr sz="2000" b="0">
                <a:solidFill>
                  <a:schemeClr val="bg1"/>
                </a:solidFill>
              </a:defRPr>
            </a:lvl6pPr>
            <a:lvl7pPr>
              <a:defRPr sz="2000" b="0">
                <a:solidFill>
                  <a:schemeClr val="bg1"/>
                </a:solidFill>
              </a:defRPr>
            </a:lvl7pPr>
            <a:lvl8pPr>
              <a:defRPr sz="2000">
                <a:solidFill>
                  <a:schemeClr val="bg1"/>
                </a:solidFill>
              </a:defRPr>
            </a:lvl8pPr>
            <a:lvl9pPr>
              <a:defRPr sz="20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Use this for dark images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131" name="Text Placeholder 140">
            <a:extLst>
              <a:ext uri="{FF2B5EF4-FFF2-40B4-BE49-F238E27FC236}">
                <a16:creationId xmlns:a16="http://schemas.microsoft.com/office/drawing/2014/main" id="{3990CB9E-67EF-4DD1-AF68-044AF2AC02B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45656" y="2007045"/>
            <a:ext cx="2965787" cy="826466"/>
          </a:xfrm>
        </p:spPr>
        <p:txBody>
          <a:bodyPr/>
          <a:lstStyle>
            <a:lvl1pPr>
              <a:spcBef>
                <a:spcPts val="500"/>
              </a:spcBef>
              <a:defRPr b="1">
                <a:solidFill>
                  <a:schemeClr val="tx2"/>
                </a:solidFill>
              </a:defRPr>
            </a:lvl1pPr>
            <a:lvl2pPr marL="0" indent="0">
              <a:buNone/>
              <a:defRPr sz="2000">
                <a:solidFill>
                  <a:schemeClr val="tx2"/>
                </a:solidFill>
              </a:defRPr>
            </a:lvl2pPr>
            <a:lvl3pPr marL="0" indent="0">
              <a:buNone/>
              <a:defRPr sz="2000" b="0">
                <a:solidFill>
                  <a:schemeClr val="tx2"/>
                </a:solidFill>
              </a:defRPr>
            </a:lvl3pPr>
            <a:lvl4pPr>
              <a:defRPr sz="2000" b="0">
                <a:solidFill>
                  <a:schemeClr val="tx2"/>
                </a:solidFill>
              </a:defRPr>
            </a:lvl4pPr>
            <a:lvl5pPr>
              <a:defRPr sz="2000" b="0">
                <a:solidFill>
                  <a:schemeClr val="tx2"/>
                </a:solidFill>
              </a:defRPr>
            </a:lvl5pPr>
            <a:lvl6pPr>
              <a:defRPr sz="2000" b="0">
                <a:solidFill>
                  <a:schemeClr val="tx2"/>
                </a:solidFill>
              </a:defRPr>
            </a:lvl6pPr>
            <a:lvl7pPr>
              <a:defRPr sz="2000" b="0">
                <a:solidFill>
                  <a:schemeClr val="tx2"/>
                </a:solidFill>
              </a:defRPr>
            </a:lvl7pPr>
            <a:lvl8pPr>
              <a:defRPr sz="2000">
                <a:solidFill>
                  <a:schemeClr val="tx2"/>
                </a:solidFill>
              </a:defRPr>
            </a:lvl8pPr>
            <a:lvl9pPr>
              <a:defRPr sz="20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Use this for light images</a:t>
            </a:r>
            <a:br>
              <a:rPr lang="en-AU" noProof="0" dirty="0"/>
            </a:br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8352491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6C5FD4-26B4-4C9F-9FC8-80D375B3C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smtClean="0"/>
              <a:t>‹#›</a:t>
            </a:fld>
            <a:endParaRPr lang="en-AU"/>
          </a:p>
        </p:txBody>
      </p:sp>
      <p:sp>
        <p:nvSpPr>
          <p:cNvPr id="64" name="Title 63">
            <a:extLst>
              <a:ext uri="{FF2B5EF4-FFF2-40B4-BE49-F238E27FC236}">
                <a16:creationId xmlns:a16="http://schemas.microsoft.com/office/drawing/2014/main" id="{6588F683-12EB-403B-8215-D3E833481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218518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1F917-01CE-4331-AB1E-74B962EECC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8765" y="395066"/>
            <a:ext cx="10296000" cy="887360"/>
          </a:xfrm>
        </p:spPr>
        <p:txBody>
          <a:bodyPr/>
          <a:lstStyle>
            <a:lvl1pPr>
              <a:defRPr/>
            </a:lvl1pPr>
          </a:lstStyle>
          <a:p>
            <a:r>
              <a:rPr lang="en-AU" noProof="0" dirty="0"/>
              <a:t>Title and 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7AD5C-27FE-4927-A5C6-D642B489CA2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16356" y="1532415"/>
            <a:ext cx="11408409" cy="43769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AU" noProof="0" dirty="0"/>
              <a:t>Click to add text, or click on the relevant icon at the centre of the placeholder to add: Table / Chart / SmartArt / Image / Media. 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43E2C-891A-4EFA-B177-79A203A95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9B32D-F9FA-4261-B185-C59FA1578162}" type="datetime1">
              <a:rPr lang="en-AU" noProof="0" smtClean="0"/>
              <a:t>26/08/2019</a:t>
            </a:fld>
            <a:endParaRPr lang="en-AU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8311-B38F-4316-93C3-A38E25C4D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BCB2E-0337-4FDD-956F-BDAC9ED1A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</p:spTree>
    <p:extLst>
      <p:ext uri="{BB962C8B-B14F-4D97-AF65-F5344CB8AC3E}">
        <p14:creationId xmlns:p14="http://schemas.microsoft.com/office/powerpoint/2010/main" val="28342855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1F917-01CE-4331-AB1E-74B962EECC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8765" y="395066"/>
            <a:ext cx="10296000" cy="887360"/>
          </a:xfrm>
        </p:spPr>
        <p:txBody>
          <a:bodyPr/>
          <a:lstStyle>
            <a:lvl1pPr>
              <a:defRPr/>
            </a:lvl1pPr>
          </a:lstStyle>
          <a:p>
            <a:r>
              <a:rPr lang="en-AU" noProof="0" dirty="0"/>
              <a:t>Two 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7AD5C-27FE-4927-A5C6-D642B489CA2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16357" y="1532415"/>
            <a:ext cx="5400000" cy="43769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AU" noProof="0" dirty="0"/>
              <a:t>Click to add text, or click on the relevant icon at the centre of the placeholder to add: Table / Chart / SmartArt / Image / Media. 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43E2C-891A-4EFA-B177-79A203A95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9B32D-F9FA-4261-B185-C59FA1578162}" type="datetime1">
              <a:rPr lang="en-AU" noProof="0" smtClean="0"/>
              <a:t>26/08/2019</a:t>
            </a:fld>
            <a:endParaRPr lang="en-AU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8311-B38F-4316-93C3-A38E25C4D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BCB2E-0337-4FDD-956F-BDAC9ED1A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7A73130-BD65-49F1-9021-B25378530968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324765" y="1532415"/>
            <a:ext cx="5400000" cy="43769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AU" noProof="0" dirty="0"/>
              <a:t>Click to add text, or click on the relevant icon at the centre of the placeholder to add: Table / Chart / SmartArt / Image / Media. 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465040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1F917-01CE-4331-AB1E-74B962EECC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8765" y="395066"/>
            <a:ext cx="10296000" cy="887360"/>
          </a:xfrm>
        </p:spPr>
        <p:txBody>
          <a:bodyPr/>
          <a:lstStyle>
            <a:lvl1pPr>
              <a:defRPr/>
            </a:lvl1pPr>
          </a:lstStyle>
          <a:p>
            <a:r>
              <a:rPr lang="en-AU" noProof="0" dirty="0"/>
              <a:t>Two column text 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43E2C-891A-4EFA-B177-79A203A95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3400A-F88E-43AE-A990-A2146D650ECD}" type="datetime1">
              <a:rPr lang="en-AU" noProof="0" smtClean="0"/>
              <a:t>26/08/2019</a:t>
            </a:fld>
            <a:endParaRPr lang="en-AU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8311-B38F-4316-93C3-A38E25C4D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BCB2E-0337-4FDD-956F-BDAC9ED1A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16357" y="1532415"/>
            <a:ext cx="11408408" cy="4459190"/>
          </a:xfrm>
        </p:spPr>
        <p:txBody>
          <a:bodyPr numCol="2" spcCol="360000"/>
          <a:lstStyle>
            <a:lvl1pPr>
              <a:defRPr/>
            </a:lvl1pPr>
          </a:lstStyle>
          <a:p>
            <a:pPr lvl="0"/>
            <a:r>
              <a:rPr lang="en-AU" noProof="0" dirty="0"/>
              <a:t>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284868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1F917-01CE-4331-AB1E-74B962EECC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8765" y="395066"/>
            <a:ext cx="10296000" cy="887360"/>
          </a:xfrm>
        </p:spPr>
        <p:txBody>
          <a:bodyPr/>
          <a:lstStyle>
            <a:lvl1pPr>
              <a:defRPr/>
            </a:lvl1pPr>
          </a:lstStyle>
          <a:p>
            <a:r>
              <a:rPr lang="en-AU" noProof="0" dirty="0"/>
              <a:t>Three column text 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43E2C-891A-4EFA-B177-79A203A95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57AC4-CA73-4AA5-94CF-7FC707DB7435}" type="datetime1">
              <a:rPr lang="en-AU" noProof="0" smtClean="0"/>
              <a:t>26/08/2019</a:t>
            </a:fld>
            <a:endParaRPr lang="en-AU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8311-B38F-4316-93C3-A38E25C4D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BCB2E-0337-4FDD-956F-BDAC9ED1A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357" y="1532415"/>
            <a:ext cx="11408408" cy="4459189"/>
          </a:xfrm>
        </p:spPr>
        <p:txBody>
          <a:bodyPr numCol="3" spcCol="360000"/>
          <a:lstStyle/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423349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13" Type="http://schemas.openxmlformats.org/officeDocument/2006/relationships/slideLayout" Target="../slideLayouts/slideLayout34.xml"/><Relationship Id="rId18" Type="http://schemas.openxmlformats.org/officeDocument/2006/relationships/slideLayout" Target="../slideLayouts/slideLayout39.xml"/><Relationship Id="rId3" Type="http://schemas.openxmlformats.org/officeDocument/2006/relationships/slideLayout" Target="../slideLayouts/slideLayout24.xml"/><Relationship Id="rId21" Type="http://schemas.openxmlformats.org/officeDocument/2006/relationships/slideLayout" Target="../slideLayouts/slideLayout42.xml"/><Relationship Id="rId7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33.xml"/><Relationship Id="rId17" Type="http://schemas.openxmlformats.org/officeDocument/2006/relationships/slideLayout" Target="../slideLayouts/slideLayout38.xml"/><Relationship Id="rId25" Type="http://schemas.openxmlformats.org/officeDocument/2006/relationships/theme" Target="../theme/theme2.xml"/><Relationship Id="rId2" Type="http://schemas.openxmlformats.org/officeDocument/2006/relationships/slideLayout" Target="../slideLayouts/slideLayout23.xml"/><Relationship Id="rId16" Type="http://schemas.openxmlformats.org/officeDocument/2006/relationships/slideLayout" Target="../slideLayouts/slideLayout37.xml"/><Relationship Id="rId20" Type="http://schemas.openxmlformats.org/officeDocument/2006/relationships/slideLayout" Target="../slideLayouts/slideLayout41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45.xml"/><Relationship Id="rId5" Type="http://schemas.openxmlformats.org/officeDocument/2006/relationships/slideLayout" Target="../slideLayouts/slideLayout26.xml"/><Relationship Id="rId15" Type="http://schemas.openxmlformats.org/officeDocument/2006/relationships/slideLayout" Target="../slideLayouts/slideLayout36.xml"/><Relationship Id="rId23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31.xml"/><Relationship Id="rId19" Type="http://schemas.openxmlformats.org/officeDocument/2006/relationships/slideLayout" Target="../slideLayouts/slideLayout40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Relationship Id="rId14" Type="http://schemas.openxmlformats.org/officeDocument/2006/relationships/slideLayout" Target="../slideLayouts/slideLayout35.xml"/><Relationship Id="rId22" Type="http://schemas.openxmlformats.org/officeDocument/2006/relationships/slideLayout" Target="../slideLayouts/slideLayout4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55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DA9561C-11B4-4CC4-B271-3E59C981A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10296000" cy="88736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AU" noProof="0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A81F4D-4B89-424A-BC66-199E1E666F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6356" y="1532415"/>
            <a:ext cx="11408409" cy="43769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  <a:p>
            <a:pPr lvl="5"/>
            <a:r>
              <a:rPr lang="en-AU" noProof="0" dirty="0"/>
              <a:t>Six</a:t>
            </a:r>
          </a:p>
          <a:p>
            <a:pPr lvl="6"/>
            <a:r>
              <a:rPr lang="en-AU" noProof="0" dirty="0"/>
              <a:t>Seven</a:t>
            </a:r>
          </a:p>
          <a:p>
            <a:pPr lvl="7"/>
            <a:r>
              <a:rPr lang="en-AU" noProof="0" dirty="0"/>
              <a:t>Eight</a:t>
            </a:r>
          </a:p>
          <a:p>
            <a:pPr lvl="8"/>
            <a:r>
              <a:rPr lang="en-AU" noProof="0" dirty="0"/>
              <a:t>nine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6D8956-3042-4F51-A765-52197DEBA8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412983" y="6172501"/>
            <a:ext cx="248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15C1EA3C-26E9-4B87-838B-C7B127160328}" type="datetime1">
              <a:rPr lang="en-AU" noProof="0" smtClean="0"/>
              <a:t>26/08/2019</a:t>
            </a:fld>
            <a:endParaRPr lang="en-AU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9DE430-5DBA-4DE1-9C36-C5FAED4EAF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6357" y="6172501"/>
            <a:ext cx="803542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42F550-8FDF-4424-AA18-C456333334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60059" y="6172501"/>
            <a:ext cx="846000" cy="365125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  <p:grpSp>
        <p:nvGrpSpPr>
          <p:cNvPr id="183" name="Group 4">
            <a:extLst>
              <a:ext uri="{FF2B5EF4-FFF2-40B4-BE49-F238E27FC236}">
                <a16:creationId xmlns:a16="http://schemas.microsoft.com/office/drawing/2014/main" id="{072EBD70-BCDE-4FAF-82D8-65AC1DA65CF4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33469" y="432000"/>
            <a:ext cx="718160" cy="720000"/>
            <a:chOff x="2864" y="1181"/>
            <a:chExt cx="1952" cy="1957"/>
          </a:xfrm>
        </p:grpSpPr>
        <p:sp>
          <p:nvSpPr>
            <p:cNvPr id="184" name="AutoShape 3">
              <a:extLst>
                <a:ext uri="{FF2B5EF4-FFF2-40B4-BE49-F238E27FC236}">
                  <a16:creationId xmlns:a16="http://schemas.microsoft.com/office/drawing/2014/main" id="{7ADBA37C-8433-4000-9C31-3EF9F3BF48CA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Rectangle 5">
              <a:extLst>
                <a:ext uri="{FF2B5EF4-FFF2-40B4-BE49-F238E27FC236}">
                  <a16:creationId xmlns:a16="http://schemas.microsoft.com/office/drawing/2014/main" id="{4AF65C91-7154-48D7-81E1-DE2A16158321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6">
              <a:extLst>
                <a:ext uri="{FF2B5EF4-FFF2-40B4-BE49-F238E27FC236}">
                  <a16:creationId xmlns:a16="http://schemas.microsoft.com/office/drawing/2014/main" id="{2567B816-663F-4518-AB67-FF7A98D83D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7">
              <a:extLst>
                <a:ext uri="{FF2B5EF4-FFF2-40B4-BE49-F238E27FC236}">
                  <a16:creationId xmlns:a16="http://schemas.microsoft.com/office/drawing/2014/main" id="{5B7F641C-29EB-499A-A38F-F6CEC596E28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8">
              <a:extLst>
                <a:ext uri="{FF2B5EF4-FFF2-40B4-BE49-F238E27FC236}">
                  <a16:creationId xmlns:a16="http://schemas.microsoft.com/office/drawing/2014/main" id="{F957B433-20D6-46B7-B64B-CC7658BF956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9">
              <a:extLst>
                <a:ext uri="{FF2B5EF4-FFF2-40B4-BE49-F238E27FC236}">
                  <a16:creationId xmlns:a16="http://schemas.microsoft.com/office/drawing/2014/main" id="{38A07266-EBD2-4019-A6D9-DF674210D9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1" name="Freeform 10">
              <a:extLst>
                <a:ext uri="{FF2B5EF4-FFF2-40B4-BE49-F238E27FC236}">
                  <a16:creationId xmlns:a16="http://schemas.microsoft.com/office/drawing/2014/main" id="{2D1170DA-E4AC-4CBB-A9DD-039B36C0DA1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2" name="Freeform 11">
              <a:extLst>
                <a:ext uri="{FF2B5EF4-FFF2-40B4-BE49-F238E27FC236}">
                  <a16:creationId xmlns:a16="http://schemas.microsoft.com/office/drawing/2014/main" id="{7ED7B575-029E-43C2-AB03-C55C2F9DB4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3" name="Freeform 12">
              <a:extLst>
                <a:ext uri="{FF2B5EF4-FFF2-40B4-BE49-F238E27FC236}">
                  <a16:creationId xmlns:a16="http://schemas.microsoft.com/office/drawing/2014/main" id="{68E47084-776D-470F-9E06-E306DCDF0A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4" name="Freeform 13">
              <a:extLst>
                <a:ext uri="{FF2B5EF4-FFF2-40B4-BE49-F238E27FC236}">
                  <a16:creationId xmlns:a16="http://schemas.microsoft.com/office/drawing/2014/main" id="{7780C905-979A-4A6E-B85A-D3FC1596C57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5" name="Freeform 14">
              <a:extLst>
                <a:ext uri="{FF2B5EF4-FFF2-40B4-BE49-F238E27FC236}">
                  <a16:creationId xmlns:a16="http://schemas.microsoft.com/office/drawing/2014/main" id="{08F7322A-262A-413D-ACF3-AB5F1376FAD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6" name="Freeform 15">
              <a:extLst>
                <a:ext uri="{FF2B5EF4-FFF2-40B4-BE49-F238E27FC236}">
                  <a16:creationId xmlns:a16="http://schemas.microsoft.com/office/drawing/2014/main" id="{AD08E25E-48F3-4541-80BD-06707A0295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7" name="Freeform 16">
              <a:extLst>
                <a:ext uri="{FF2B5EF4-FFF2-40B4-BE49-F238E27FC236}">
                  <a16:creationId xmlns:a16="http://schemas.microsoft.com/office/drawing/2014/main" id="{C2EE1E00-8FA7-4913-9E3A-18338B8A057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8" name="Freeform 17">
              <a:extLst>
                <a:ext uri="{FF2B5EF4-FFF2-40B4-BE49-F238E27FC236}">
                  <a16:creationId xmlns:a16="http://schemas.microsoft.com/office/drawing/2014/main" id="{9FC00192-45BF-4FE5-B7BF-D13BB16E7B9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9" name="Freeform 18">
              <a:extLst>
                <a:ext uri="{FF2B5EF4-FFF2-40B4-BE49-F238E27FC236}">
                  <a16:creationId xmlns:a16="http://schemas.microsoft.com/office/drawing/2014/main" id="{38802AEF-AD54-47BF-A522-15165FFA97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0" name="Freeform 19">
              <a:extLst>
                <a:ext uri="{FF2B5EF4-FFF2-40B4-BE49-F238E27FC236}">
                  <a16:creationId xmlns:a16="http://schemas.microsoft.com/office/drawing/2014/main" id="{AAB043E5-B39C-4633-ACD3-E34C62DC3D8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1" name="Freeform 20">
              <a:extLst>
                <a:ext uri="{FF2B5EF4-FFF2-40B4-BE49-F238E27FC236}">
                  <a16:creationId xmlns:a16="http://schemas.microsoft.com/office/drawing/2014/main" id="{3C2761D5-BBA8-4FBE-9573-1D876ED666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2" name="Rectangle 21">
              <a:extLst>
                <a:ext uri="{FF2B5EF4-FFF2-40B4-BE49-F238E27FC236}">
                  <a16:creationId xmlns:a16="http://schemas.microsoft.com/office/drawing/2014/main" id="{B85633DE-55A9-4E0C-85A2-854292AE25C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3" name="Freeform 22">
              <a:extLst>
                <a:ext uri="{FF2B5EF4-FFF2-40B4-BE49-F238E27FC236}">
                  <a16:creationId xmlns:a16="http://schemas.microsoft.com/office/drawing/2014/main" id="{B701F94B-9203-4891-8AA5-6C841105BA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4" name="Freeform 23">
              <a:extLst>
                <a:ext uri="{FF2B5EF4-FFF2-40B4-BE49-F238E27FC236}">
                  <a16:creationId xmlns:a16="http://schemas.microsoft.com/office/drawing/2014/main" id="{EB36210F-5F47-4D2F-BA76-7452E2D85DA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5" name="Freeform 24">
              <a:extLst>
                <a:ext uri="{FF2B5EF4-FFF2-40B4-BE49-F238E27FC236}">
                  <a16:creationId xmlns:a16="http://schemas.microsoft.com/office/drawing/2014/main" id="{AAE3FD0C-AF52-40EF-8864-1463EECD18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6" name="Freeform 25">
              <a:extLst>
                <a:ext uri="{FF2B5EF4-FFF2-40B4-BE49-F238E27FC236}">
                  <a16:creationId xmlns:a16="http://schemas.microsoft.com/office/drawing/2014/main" id="{D6D8D356-BF1E-4AE8-9277-DD31E430300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7" name="Freeform 26">
              <a:extLst>
                <a:ext uri="{FF2B5EF4-FFF2-40B4-BE49-F238E27FC236}">
                  <a16:creationId xmlns:a16="http://schemas.microsoft.com/office/drawing/2014/main" id="{3B13FBCC-8FA3-49FE-AFBC-9772E5283C4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8" name="Freeform 27">
              <a:extLst>
                <a:ext uri="{FF2B5EF4-FFF2-40B4-BE49-F238E27FC236}">
                  <a16:creationId xmlns:a16="http://schemas.microsoft.com/office/drawing/2014/main" id="{2F2E1BE9-A009-417C-B408-DAC2049B093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9" name="Freeform 28">
              <a:extLst>
                <a:ext uri="{FF2B5EF4-FFF2-40B4-BE49-F238E27FC236}">
                  <a16:creationId xmlns:a16="http://schemas.microsoft.com/office/drawing/2014/main" id="{A2C49584-9B59-4558-83B2-4DE82B9450B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0" name="Freeform 29">
              <a:extLst>
                <a:ext uri="{FF2B5EF4-FFF2-40B4-BE49-F238E27FC236}">
                  <a16:creationId xmlns:a16="http://schemas.microsoft.com/office/drawing/2014/main" id="{06799FB9-D454-4BA8-BE06-D63F5AA026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1" name="Freeform 30">
              <a:extLst>
                <a:ext uri="{FF2B5EF4-FFF2-40B4-BE49-F238E27FC236}">
                  <a16:creationId xmlns:a16="http://schemas.microsoft.com/office/drawing/2014/main" id="{7008FF3F-A864-4BB1-B427-9814155007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2" name="Freeform 31">
              <a:extLst>
                <a:ext uri="{FF2B5EF4-FFF2-40B4-BE49-F238E27FC236}">
                  <a16:creationId xmlns:a16="http://schemas.microsoft.com/office/drawing/2014/main" id="{8B5037F0-67D4-4DD7-9C80-01341154AC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3" name="Freeform 32">
              <a:extLst>
                <a:ext uri="{FF2B5EF4-FFF2-40B4-BE49-F238E27FC236}">
                  <a16:creationId xmlns:a16="http://schemas.microsoft.com/office/drawing/2014/main" id="{43D6CEB4-5F6A-4888-9B67-2FA0375B31E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4" name="Freeform 34">
              <a:extLst>
                <a:ext uri="{FF2B5EF4-FFF2-40B4-BE49-F238E27FC236}">
                  <a16:creationId xmlns:a16="http://schemas.microsoft.com/office/drawing/2014/main" id="{AA604724-43F2-4AA6-ADBF-EBD250F0C2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5" name="Freeform 35">
              <a:extLst>
                <a:ext uri="{FF2B5EF4-FFF2-40B4-BE49-F238E27FC236}">
                  <a16:creationId xmlns:a16="http://schemas.microsoft.com/office/drawing/2014/main" id="{FF8CCC84-4410-492D-AB75-F0E32ADB6D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6" name="Freeform 36">
              <a:extLst>
                <a:ext uri="{FF2B5EF4-FFF2-40B4-BE49-F238E27FC236}">
                  <a16:creationId xmlns:a16="http://schemas.microsoft.com/office/drawing/2014/main" id="{B5F8DF22-8B3D-4EEE-8E28-C1ED027897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7" name="Freeform 37">
              <a:extLst>
                <a:ext uri="{FF2B5EF4-FFF2-40B4-BE49-F238E27FC236}">
                  <a16:creationId xmlns:a16="http://schemas.microsoft.com/office/drawing/2014/main" id="{E69696A9-660C-4B94-846F-85502B88823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8" name="Freeform 38">
              <a:extLst>
                <a:ext uri="{FF2B5EF4-FFF2-40B4-BE49-F238E27FC236}">
                  <a16:creationId xmlns:a16="http://schemas.microsoft.com/office/drawing/2014/main" id="{D5AA9DCA-EE69-46BD-8A5C-B2F1A256B3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9" name="Freeform 39">
              <a:extLst>
                <a:ext uri="{FF2B5EF4-FFF2-40B4-BE49-F238E27FC236}">
                  <a16:creationId xmlns:a16="http://schemas.microsoft.com/office/drawing/2014/main" id="{86B51C72-FF47-444D-BAB2-11F50AC9F54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0" name="Freeform 40">
              <a:extLst>
                <a:ext uri="{FF2B5EF4-FFF2-40B4-BE49-F238E27FC236}">
                  <a16:creationId xmlns:a16="http://schemas.microsoft.com/office/drawing/2014/main" id="{85287241-1AD5-4DDC-AC91-DBE21A8FDB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1" name="Freeform 41">
              <a:extLst>
                <a:ext uri="{FF2B5EF4-FFF2-40B4-BE49-F238E27FC236}">
                  <a16:creationId xmlns:a16="http://schemas.microsoft.com/office/drawing/2014/main" id="{568DBE16-BF90-4235-BA4D-452AACAE0A3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2" name="Freeform 42">
              <a:extLst>
                <a:ext uri="{FF2B5EF4-FFF2-40B4-BE49-F238E27FC236}">
                  <a16:creationId xmlns:a16="http://schemas.microsoft.com/office/drawing/2014/main" id="{667C2727-3F47-4296-873A-DD43026F14B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3" name="Freeform 43">
              <a:extLst>
                <a:ext uri="{FF2B5EF4-FFF2-40B4-BE49-F238E27FC236}">
                  <a16:creationId xmlns:a16="http://schemas.microsoft.com/office/drawing/2014/main" id="{3009BB0C-F2E7-408B-AE22-9B987D7F423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4" name="Freeform 44">
              <a:extLst>
                <a:ext uri="{FF2B5EF4-FFF2-40B4-BE49-F238E27FC236}">
                  <a16:creationId xmlns:a16="http://schemas.microsoft.com/office/drawing/2014/main" id="{DF8F7F38-CD25-4813-A605-C3200041ED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5" name="Freeform 45">
              <a:extLst>
                <a:ext uri="{FF2B5EF4-FFF2-40B4-BE49-F238E27FC236}">
                  <a16:creationId xmlns:a16="http://schemas.microsoft.com/office/drawing/2014/main" id="{7F75866D-1EBA-4945-8B52-8AF1E0B4E1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6" name="Freeform 46">
              <a:extLst>
                <a:ext uri="{FF2B5EF4-FFF2-40B4-BE49-F238E27FC236}">
                  <a16:creationId xmlns:a16="http://schemas.microsoft.com/office/drawing/2014/main" id="{E1A05D3F-74B5-4BD4-BF0C-A3719F76D8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7" name="Freeform 47">
              <a:extLst>
                <a:ext uri="{FF2B5EF4-FFF2-40B4-BE49-F238E27FC236}">
                  <a16:creationId xmlns:a16="http://schemas.microsoft.com/office/drawing/2014/main" id="{950CBACA-6FA2-4543-B3B1-A05D47C15A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8" name="Freeform 48">
              <a:extLst>
                <a:ext uri="{FF2B5EF4-FFF2-40B4-BE49-F238E27FC236}">
                  <a16:creationId xmlns:a16="http://schemas.microsoft.com/office/drawing/2014/main" id="{C262FBD3-F17E-483D-A95B-75DF71BC38C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9" name="Freeform 49">
              <a:extLst>
                <a:ext uri="{FF2B5EF4-FFF2-40B4-BE49-F238E27FC236}">
                  <a16:creationId xmlns:a16="http://schemas.microsoft.com/office/drawing/2014/main" id="{32A4BB2E-167D-4343-96D4-C71DFBCCD6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0" name="Freeform 50">
              <a:extLst>
                <a:ext uri="{FF2B5EF4-FFF2-40B4-BE49-F238E27FC236}">
                  <a16:creationId xmlns:a16="http://schemas.microsoft.com/office/drawing/2014/main" id="{C354B20D-5E83-4422-AA23-DA1D38AADC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1" name="Freeform 51">
              <a:extLst>
                <a:ext uri="{FF2B5EF4-FFF2-40B4-BE49-F238E27FC236}">
                  <a16:creationId xmlns:a16="http://schemas.microsoft.com/office/drawing/2014/main" id="{57981494-DC82-4EC8-990A-7DA7D61F8F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2" name="Freeform 52">
              <a:extLst>
                <a:ext uri="{FF2B5EF4-FFF2-40B4-BE49-F238E27FC236}">
                  <a16:creationId xmlns:a16="http://schemas.microsoft.com/office/drawing/2014/main" id="{822CEB55-5A58-4B49-AD8A-1B30A5F6E08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3" name="Freeform 53">
              <a:extLst>
                <a:ext uri="{FF2B5EF4-FFF2-40B4-BE49-F238E27FC236}">
                  <a16:creationId xmlns:a16="http://schemas.microsoft.com/office/drawing/2014/main" id="{6C836365-3B40-4A4C-B4E8-4105DC3438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4" name="Freeform 54">
              <a:extLst>
                <a:ext uri="{FF2B5EF4-FFF2-40B4-BE49-F238E27FC236}">
                  <a16:creationId xmlns:a16="http://schemas.microsoft.com/office/drawing/2014/main" id="{81AEA284-BB1F-477A-AFF4-16147C89915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5" name="Freeform 55">
              <a:extLst>
                <a:ext uri="{FF2B5EF4-FFF2-40B4-BE49-F238E27FC236}">
                  <a16:creationId xmlns:a16="http://schemas.microsoft.com/office/drawing/2014/main" id="{907C1C67-5226-4893-90A2-5E94DD0226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6" name="Freeform 56">
              <a:extLst>
                <a:ext uri="{FF2B5EF4-FFF2-40B4-BE49-F238E27FC236}">
                  <a16:creationId xmlns:a16="http://schemas.microsoft.com/office/drawing/2014/main" id="{4D1B4D09-5F0F-43A9-A4F0-96F97ADB5E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7" name="Freeform 57">
              <a:extLst>
                <a:ext uri="{FF2B5EF4-FFF2-40B4-BE49-F238E27FC236}">
                  <a16:creationId xmlns:a16="http://schemas.microsoft.com/office/drawing/2014/main" id="{562508A5-0578-4C10-AA7A-405FF527E4C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8" name="Freeform 58">
              <a:extLst>
                <a:ext uri="{FF2B5EF4-FFF2-40B4-BE49-F238E27FC236}">
                  <a16:creationId xmlns:a16="http://schemas.microsoft.com/office/drawing/2014/main" id="{B930E1D0-9E5B-47CF-8079-A8404C2D02F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9" name="Freeform 59">
              <a:extLst>
                <a:ext uri="{FF2B5EF4-FFF2-40B4-BE49-F238E27FC236}">
                  <a16:creationId xmlns:a16="http://schemas.microsoft.com/office/drawing/2014/main" id="{5ADAA5EB-DEB3-40A7-8E1D-9FEAA6483A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0" name="Freeform 60">
              <a:extLst>
                <a:ext uri="{FF2B5EF4-FFF2-40B4-BE49-F238E27FC236}">
                  <a16:creationId xmlns:a16="http://schemas.microsoft.com/office/drawing/2014/main" id="{77E24C52-42CA-4BE2-B236-12EB366BAB6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1" name="Freeform 61">
              <a:extLst>
                <a:ext uri="{FF2B5EF4-FFF2-40B4-BE49-F238E27FC236}">
                  <a16:creationId xmlns:a16="http://schemas.microsoft.com/office/drawing/2014/main" id="{81490CF2-BADA-4546-BC7B-7D4CCD73CF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2" name="Freeform 62">
              <a:extLst>
                <a:ext uri="{FF2B5EF4-FFF2-40B4-BE49-F238E27FC236}">
                  <a16:creationId xmlns:a16="http://schemas.microsoft.com/office/drawing/2014/main" id="{73F9C922-5F78-4C16-AB8C-748B7E92C5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12748335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6" r:id="rId2"/>
    <p:sldLayoutId id="2147483663" r:id="rId3"/>
    <p:sldLayoutId id="2147483765" r:id="rId4"/>
    <p:sldLayoutId id="2147483766" r:id="rId5"/>
    <p:sldLayoutId id="2147483667" r:id="rId6"/>
    <p:sldLayoutId id="2147483713" r:id="rId7"/>
    <p:sldLayoutId id="2147483668" r:id="rId8"/>
    <p:sldLayoutId id="2147483669" r:id="rId9"/>
    <p:sldLayoutId id="2147483649" r:id="rId10"/>
    <p:sldLayoutId id="2147483656" r:id="rId11"/>
    <p:sldLayoutId id="2147483658" r:id="rId12"/>
    <p:sldLayoutId id="2147483767" r:id="rId13"/>
    <p:sldLayoutId id="2147483670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1" r:id="rId20"/>
    <p:sldLayoutId id="2147483769" r:id="rId2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16000" indent="-2160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432000" indent="-216000" algn="l" defTabSz="914400" rtl="0" eaLnBrk="1" latinLnBrk="0" hangingPunct="1">
        <a:lnSpc>
          <a:spcPct val="100000"/>
        </a:lnSpc>
        <a:spcBef>
          <a:spcPts val="500"/>
        </a:spcBef>
        <a:buFont typeface="Calibri" panose="020F0502020204030204" pitchFamily="34" charset="0"/>
        <a:buChar char="–"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100000"/>
        </a:lnSpc>
        <a:spcBef>
          <a:spcPts val="800"/>
        </a:spcBef>
        <a:buFont typeface="Arial" panose="020B0604020202020204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DA9561C-11B4-4CC4-B271-3E59C981A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10296000" cy="88736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AU" noProof="0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A81F4D-4B89-424A-BC66-199E1E666F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6358" y="1532415"/>
            <a:ext cx="11408407" cy="43769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  <a:p>
            <a:pPr lvl="5"/>
            <a:r>
              <a:rPr lang="en-AU" noProof="0" dirty="0"/>
              <a:t>Six</a:t>
            </a:r>
          </a:p>
          <a:p>
            <a:pPr lvl="6"/>
            <a:r>
              <a:rPr lang="en-AU" noProof="0" dirty="0"/>
              <a:t>Seven</a:t>
            </a:r>
          </a:p>
          <a:p>
            <a:pPr lvl="7"/>
            <a:r>
              <a:rPr lang="en-AU" noProof="0" dirty="0"/>
              <a:t>Eight</a:t>
            </a:r>
          </a:p>
          <a:p>
            <a:pPr lvl="8"/>
            <a:r>
              <a:rPr lang="en-AU" noProof="0" dirty="0"/>
              <a:t>nine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6D8956-3042-4F51-A765-52197DEBA8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412983" y="6172501"/>
            <a:ext cx="248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15C1EA3C-26E9-4B87-838B-C7B127160328}" type="datetime1">
              <a:rPr lang="en-AU" noProof="0" smtClean="0"/>
              <a:t>26/08/2019</a:t>
            </a:fld>
            <a:endParaRPr lang="en-AU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9DE430-5DBA-4DE1-9C36-C5FAED4EAF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28765" y="6172501"/>
            <a:ext cx="69230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42F550-8FDF-4424-AA18-C456333334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60060" y="6172501"/>
            <a:ext cx="753681" cy="365125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  <p:grpSp>
        <p:nvGrpSpPr>
          <p:cNvPr id="183" name="Group 4">
            <a:extLst>
              <a:ext uri="{FF2B5EF4-FFF2-40B4-BE49-F238E27FC236}">
                <a16:creationId xmlns:a16="http://schemas.microsoft.com/office/drawing/2014/main" id="{072EBD70-BCDE-4FAF-82D8-65AC1DA65CF4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33469" y="432000"/>
            <a:ext cx="718160" cy="720000"/>
            <a:chOff x="2864" y="1181"/>
            <a:chExt cx="1952" cy="1957"/>
          </a:xfrm>
        </p:grpSpPr>
        <p:sp>
          <p:nvSpPr>
            <p:cNvPr id="184" name="AutoShape 3">
              <a:extLst>
                <a:ext uri="{FF2B5EF4-FFF2-40B4-BE49-F238E27FC236}">
                  <a16:creationId xmlns:a16="http://schemas.microsoft.com/office/drawing/2014/main" id="{7ADBA37C-8433-4000-9C31-3EF9F3BF48CA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Rectangle 5">
              <a:extLst>
                <a:ext uri="{FF2B5EF4-FFF2-40B4-BE49-F238E27FC236}">
                  <a16:creationId xmlns:a16="http://schemas.microsoft.com/office/drawing/2014/main" id="{4AF65C91-7154-48D7-81E1-DE2A16158321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6">
              <a:extLst>
                <a:ext uri="{FF2B5EF4-FFF2-40B4-BE49-F238E27FC236}">
                  <a16:creationId xmlns:a16="http://schemas.microsoft.com/office/drawing/2014/main" id="{2567B816-663F-4518-AB67-FF7A98D83D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7">
              <a:extLst>
                <a:ext uri="{FF2B5EF4-FFF2-40B4-BE49-F238E27FC236}">
                  <a16:creationId xmlns:a16="http://schemas.microsoft.com/office/drawing/2014/main" id="{5B7F641C-29EB-499A-A38F-F6CEC596E28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8">
              <a:extLst>
                <a:ext uri="{FF2B5EF4-FFF2-40B4-BE49-F238E27FC236}">
                  <a16:creationId xmlns:a16="http://schemas.microsoft.com/office/drawing/2014/main" id="{F957B433-20D6-46B7-B64B-CC7658BF956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9">
              <a:extLst>
                <a:ext uri="{FF2B5EF4-FFF2-40B4-BE49-F238E27FC236}">
                  <a16:creationId xmlns:a16="http://schemas.microsoft.com/office/drawing/2014/main" id="{38A07266-EBD2-4019-A6D9-DF674210D9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1" name="Freeform 10">
              <a:extLst>
                <a:ext uri="{FF2B5EF4-FFF2-40B4-BE49-F238E27FC236}">
                  <a16:creationId xmlns:a16="http://schemas.microsoft.com/office/drawing/2014/main" id="{2D1170DA-E4AC-4CBB-A9DD-039B36C0DA1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2" name="Freeform 11">
              <a:extLst>
                <a:ext uri="{FF2B5EF4-FFF2-40B4-BE49-F238E27FC236}">
                  <a16:creationId xmlns:a16="http://schemas.microsoft.com/office/drawing/2014/main" id="{7ED7B575-029E-43C2-AB03-C55C2F9DB4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3" name="Freeform 12">
              <a:extLst>
                <a:ext uri="{FF2B5EF4-FFF2-40B4-BE49-F238E27FC236}">
                  <a16:creationId xmlns:a16="http://schemas.microsoft.com/office/drawing/2014/main" id="{68E47084-776D-470F-9E06-E306DCDF0A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4" name="Freeform 13">
              <a:extLst>
                <a:ext uri="{FF2B5EF4-FFF2-40B4-BE49-F238E27FC236}">
                  <a16:creationId xmlns:a16="http://schemas.microsoft.com/office/drawing/2014/main" id="{7780C905-979A-4A6E-B85A-D3FC1596C57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5" name="Freeform 14">
              <a:extLst>
                <a:ext uri="{FF2B5EF4-FFF2-40B4-BE49-F238E27FC236}">
                  <a16:creationId xmlns:a16="http://schemas.microsoft.com/office/drawing/2014/main" id="{08F7322A-262A-413D-ACF3-AB5F1376FAD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6" name="Freeform 15">
              <a:extLst>
                <a:ext uri="{FF2B5EF4-FFF2-40B4-BE49-F238E27FC236}">
                  <a16:creationId xmlns:a16="http://schemas.microsoft.com/office/drawing/2014/main" id="{AD08E25E-48F3-4541-80BD-06707A0295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7" name="Freeform 16">
              <a:extLst>
                <a:ext uri="{FF2B5EF4-FFF2-40B4-BE49-F238E27FC236}">
                  <a16:creationId xmlns:a16="http://schemas.microsoft.com/office/drawing/2014/main" id="{C2EE1E00-8FA7-4913-9E3A-18338B8A057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8" name="Freeform 17">
              <a:extLst>
                <a:ext uri="{FF2B5EF4-FFF2-40B4-BE49-F238E27FC236}">
                  <a16:creationId xmlns:a16="http://schemas.microsoft.com/office/drawing/2014/main" id="{9FC00192-45BF-4FE5-B7BF-D13BB16E7B9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9" name="Freeform 18">
              <a:extLst>
                <a:ext uri="{FF2B5EF4-FFF2-40B4-BE49-F238E27FC236}">
                  <a16:creationId xmlns:a16="http://schemas.microsoft.com/office/drawing/2014/main" id="{38802AEF-AD54-47BF-A522-15165FFA97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0" name="Freeform 19">
              <a:extLst>
                <a:ext uri="{FF2B5EF4-FFF2-40B4-BE49-F238E27FC236}">
                  <a16:creationId xmlns:a16="http://schemas.microsoft.com/office/drawing/2014/main" id="{AAB043E5-B39C-4633-ACD3-E34C62DC3D8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1" name="Freeform 20">
              <a:extLst>
                <a:ext uri="{FF2B5EF4-FFF2-40B4-BE49-F238E27FC236}">
                  <a16:creationId xmlns:a16="http://schemas.microsoft.com/office/drawing/2014/main" id="{3C2761D5-BBA8-4FBE-9573-1D876ED666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2" name="Rectangle 21">
              <a:extLst>
                <a:ext uri="{FF2B5EF4-FFF2-40B4-BE49-F238E27FC236}">
                  <a16:creationId xmlns:a16="http://schemas.microsoft.com/office/drawing/2014/main" id="{B85633DE-55A9-4E0C-85A2-854292AE25C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3" name="Freeform 22">
              <a:extLst>
                <a:ext uri="{FF2B5EF4-FFF2-40B4-BE49-F238E27FC236}">
                  <a16:creationId xmlns:a16="http://schemas.microsoft.com/office/drawing/2014/main" id="{B701F94B-9203-4891-8AA5-6C841105BA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4" name="Freeform 23">
              <a:extLst>
                <a:ext uri="{FF2B5EF4-FFF2-40B4-BE49-F238E27FC236}">
                  <a16:creationId xmlns:a16="http://schemas.microsoft.com/office/drawing/2014/main" id="{EB36210F-5F47-4D2F-BA76-7452E2D85DA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5" name="Freeform 24">
              <a:extLst>
                <a:ext uri="{FF2B5EF4-FFF2-40B4-BE49-F238E27FC236}">
                  <a16:creationId xmlns:a16="http://schemas.microsoft.com/office/drawing/2014/main" id="{AAE3FD0C-AF52-40EF-8864-1463EECD18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6" name="Freeform 25">
              <a:extLst>
                <a:ext uri="{FF2B5EF4-FFF2-40B4-BE49-F238E27FC236}">
                  <a16:creationId xmlns:a16="http://schemas.microsoft.com/office/drawing/2014/main" id="{D6D8D356-BF1E-4AE8-9277-DD31E430300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7" name="Freeform 26">
              <a:extLst>
                <a:ext uri="{FF2B5EF4-FFF2-40B4-BE49-F238E27FC236}">
                  <a16:creationId xmlns:a16="http://schemas.microsoft.com/office/drawing/2014/main" id="{3B13FBCC-8FA3-49FE-AFBC-9772E5283C4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8" name="Freeform 27">
              <a:extLst>
                <a:ext uri="{FF2B5EF4-FFF2-40B4-BE49-F238E27FC236}">
                  <a16:creationId xmlns:a16="http://schemas.microsoft.com/office/drawing/2014/main" id="{2F2E1BE9-A009-417C-B408-DAC2049B093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9" name="Freeform 28">
              <a:extLst>
                <a:ext uri="{FF2B5EF4-FFF2-40B4-BE49-F238E27FC236}">
                  <a16:creationId xmlns:a16="http://schemas.microsoft.com/office/drawing/2014/main" id="{A2C49584-9B59-4558-83B2-4DE82B9450B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0" name="Freeform 29">
              <a:extLst>
                <a:ext uri="{FF2B5EF4-FFF2-40B4-BE49-F238E27FC236}">
                  <a16:creationId xmlns:a16="http://schemas.microsoft.com/office/drawing/2014/main" id="{06799FB9-D454-4BA8-BE06-D63F5AA026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1" name="Freeform 30">
              <a:extLst>
                <a:ext uri="{FF2B5EF4-FFF2-40B4-BE49-F238E27FC236}">
                  <a16:creationId xmlns:a16="http://schemas.microsoft.com/office/drawing/2014/main" id="{7008FF3F-A864-4BB1-B427-9814155007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2" name="Freeform 31">
              <a:extLst>
                <a:ext uri="{FF2B5EF4-FFF2-40B4-BE49-F238E27FC236}">
                  <a16:creationId xmlns:a16="http://schemas.microsoft.com/office/drawing/2014/main" id="{8B5037F0-67D4-4DD7-9C80-01341154AC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3" name="Freeform 32">
              <a:extLst>
                <a:ext uri="{FF2B5EF4-FFF2-40B4-BE49-F238E27FC236}">
                  <a16:creationId xmlns:a16="http://schemas.microsoft.com/office/drawing/2014/main" id="{43D6CEB4-5F6A-4888-9B67-2FA0375B31E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4" name="Freeform 34">
              <a:extLst>
                <a:ext uri="{FF2B5EF4-FFF2-40B4-BE49-F238E27FC236}">
                  <a16:creationId xmlns:a16="http://schemas.microsoft.com/office/drawing/2014/main" id="{AA604724-43F2-4AA6-ADBF-EBD250F0C2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5" name="Freeform 35">
              <a:extLst>
                <a:ext uri="{FF2B5EF4-FFF2-40B4-BE49-F238E27FC236}">
                  <a16:creationId xmlns:a16="http://schemas.microsoft.com/office/drawing/2014/main" id="{FF8CCC84-4410-492D-AB75-F0E32ADB6D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6" name="Freeform 36">
              <a:extLst>
                <a:ext uri="{FF2B5EF4-FFF2-40B4-BE49-F238E27FC236}">
                  <a16:creationId xmlns:a16="http://schemas.microsoft.com/office/drawing/2014/main" id="{B5F8DF22-8B3D-4EEE-8E28-C1ED027897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7" name="Freeform 37">
              <a:extLst>
                <a:ext uri="{FF2B5EF4-FFF2-40B4-BE49-F238E27FC236}">
                  <a16:creationId xmlns:a16="http://schemas.microsoft.com/office/drawing/2014/main" id="{E69696A9-660C-4B94-846F-85502B88823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8" name="Freeform 38">
              <a:extLst>
                <a:ext uri="{FF2B5EF4-FFF2-40B4-BE49-F238E27FC236}">
                  <a16:creationId xmlns:a16="http://schemas.microsoft.com/office/drawing/2014/main" id="{D5AA9DCA-EE69-46BD-8A5C-B2F1A256B3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9" name="Freeform 39">
              <a:extLst>
                <a:ext uri="{FF2B5EF4-FFF2-40B4-BE49-F238E27FC236}">
                  <a16:creationId xmlns:a16="http://schemas.microsoft.com/office/drawing/2014/main" id="{86B51C72-FF47-444D-BAB2-11F50AC9F54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0" name="Freeform 40">
              <a:extLst>
                <a:ext uri="{FF2B5EF4-FFF2-40B4-BE49-F238E27FC236}">
                  <a16:creationId xmlns:a16="http://schemas.microsoft.com/office/drawing/2014/main" id="{85287241-1AD5-4DDC-AC91-DBE21A8FDB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1" name="Freeform 41">
              <a:extLst>
                <a:ext uri="{FF2B5EF4-FFF2-40B4-BE49-F238E27FC236}">
                  <a16:creationId xmlns:a16="http://schemas.microsoft.com/office/drawing/2014/main" id="{568DBE16-BF90-4235-BA4D-452AACAE0A3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2" name="Freeform 42">
              <a:extLst>
                <a:ext uri="{FF2B5EF4-FFF2-40B4-BE49-F238E27FC236}">
                  <a16:creationId xmlns:a16="http://schemas.microsoft.com/office/drawing/2014/main" id="{667C2727-3F47-4296-873A-DD43026F14B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3" name="Freeform 43">
              <a:extLst>
                <a:ext uri="{FF2B5EF4-FFF2-40B4-BE49-F238E27FC236}">
                  <a16:creationId xmlns:a16="http://schemas.microsoft.com/office/drawing/2014/main" id="{3009BB0C-F2E7-408B-AE22-9B987D7F423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4" name="Freeform 44">
              <a:extLst>
                <a:ext uri="{FF2B5EF4-FFF2-40B4-BE49-F238E27FC236}">
                  <a16:creationId xmlns:a16="http://schemas.microsoft.com/office/drawing/2014/main" id="{DF8F7F38-CD25-4813-A605-C3200041ED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5" name="Freeform 45">
              <a:extLst>
                <a:ext uri="{FF2B5EF4-FFF2-40B4-BE49-F238E27FC236}">
                  <a16:creationId xmlns:a16="http://schemas.microsoft.com/office/drawing/2014/main" id="{7F75866D-1EBA-4945-8B52-8AF1E0B4E1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6" name="Freeform 46">
              <a:extLst>
                <a:ext uri="{FF2B5EF4-FFF2-40B4-BE49-F238E27FC236}">
                  <a16:creationId xmlns:a16="http://schemas.microsoft.com/office/drawing/2014/main" id="{E1A05D3F-74B5-4BD4-BF0C-A3719F76D8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7" name="Freeform 47">
              <a:extLst>
                <a:ext uri="{FF2B5EF4-FFF2-40B4-BE49-F238E27FC236}">
                  <a16:creationId xmlns:a16="http://schemas.microsoft.com/office/drawing/2014/main" id="{950CBACA-6FA2-4543-B3B1-A05D47C15A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8" name="Freeform 48">
              <a:extLst>
                <a:ext uri="{FF2B5EF4-FFF2-40B4-BE49-F238E27FC236}">
                  <a16:creationId xmlns:a16="http://schemas.microsoft.com/office/drawing/2014/main" id="{C262FBD3-F17E-483D-A95B-75DF71BC38C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9" name="Freeform 49">
              <a:extLst>
                <a:ext uri="{FF2B5EF4-FFF2-40B4-BE49-F238E27FC236}">
                  <a16:creationId xmlns:a16="http://schemas.microsoft.com/office/drawing/2014/main" id="{32A4BB2E-167D-4343-96D4-C71DFBCCD6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0" name="Freeform 50">
              <a:extLst>
                <a:ext uri="{FF2B5EF4-FFF2-40B4-BE49-F238E27FC236}">
                  <a16:creationId xmlns:a16="http://schemas.microsoft.com/office/drawing/2014/main" id="{C354B20D-5E83-4422-AA23-DA1D38AADC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1" name="Freeform 51">
              <a:extLst>
                <a:ext uri="{FF2B5EF4-FFF2-40B4-BE49-F238E27FC236}">
                  <a16:creationId xmlns:a16="http://schemas.microsoft.com/office/drawing/2014/main" id="{57981494-DC82-4EC8-990A-7DA7D61F8F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2" name="Freeform 52">
              <a:extLst>
                <a:ext uri="{FF2B5EF4-FFF2-40B4-BE49-F238E27FC236}">
                  <a16:creationId xmlns:a16="http://schemas.microsoft.com/office/drawing/2014/main" id="{822CEB55-5A58-4B49-AD8A-1B30A5F6E08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3" name="Freeform 53">
              <a:extLst>
                <a:ext uri="{FF2B5EF4-FFF2-40B4-BE49-F238E27FC236}">
                  <a16:creationId xmlns:a16="http://schemas.microsoft.com/office/drawing/2014/main" id="{6C836365-3B40-4A4C-B4E8-4105DC3438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4" name="Freeform 54">
              <a:extLst>
                <a:ext uri="{FF2B5EF4-FFF2-40B4-BE49-F238E27FC236}">
                  <a16:creationId xmlns:a16="http://schemas.microsoft.com/office/drawing/2014/main" id="{81AEA284-BB1F-477A-AFF4-16147C89915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5" name="Freeform 55">
              <a:extLst>
                <a:ext uri="{FF2B5EF4-FFF2-40B4-BE49-F238E27FC236}">
                  <a16:creationId xmlns:a16="http://schemas.microsoft.com/office/drawing/2014/main" id="{907C1C67-5226-4893-90A2-5E94DD0226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6" name="Freeform 56">
              <a:extLst>
                <a:ext uri="{FF2B5EF4-FFF2-40B4-BE49-F238E27FC236}">
                  <a16:creationId xmlns:a16="http://schemas.microsoft.com/office/drawing/2014/main" id="{4D1B4D09-5F0F-43A9-A4F0-96F97ADB5E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7" name="Freeform 57">
              <a:extLst>
                <a:ext uri="{FF2B5EF4-FFF2-40B4-BE49-F238E27FC236}">
                  <a16:creationId xmlns:a16="http://schemas.microsoft.com/office/drawing/2014/main" id="{562508A5-0578-4C10-AA7A-405FF527E4C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8" name="Freeform 58">
              <a:extLst>
                <a:ext uri="{FF2B5EF4-FFF2-40B4-BE49-F238E27FC236}">
                  <a16:creationId xmlns:a16="http://schemas.microsoft.com/office/drawing/2014/main" id="{B930E1D0-9E5B-47CF-8079-A8404C2D02F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9" name="Freeform 59">
              <a:extLst>
                <a:ext uri="{FF2B5EF4-FFF2-40B4-BE49-F238E27FC236}">
                  <a16:creationId xmlns:a16="http://schemas.microsoft.com/office/drawing/2014/main" id="{5ADAA5EB-DEB3-40A7-8E1D-9FEAA6483A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0" name="Freeform 60">
              <a:extLst>
                <a:ext uri="{FF2B5EF4-FFF2-40B4-BE49-F238E27FC236}">
                  <a16:creationId xmlns:a16="http://schemas.microsoft.com/office/drawing/2014/main" id="{77E24C52-42CA-4BE2-B236-12EB366BAB6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1" name="Freeform 61">
              <a:extLst>
                <a:ext uri="{FF2B5EF4-FFF2-40B4-BE49-F238E27FC236}">
                  <a16:creationId xmlns:a16="http://schemas.microsoft.com/office/drawing/2014/main" id="{81490CF2-BADA-4546-BC7B-7D4CCD73CF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2" name="Freeform 62">
              <a:extLst>
                <a:ext uri="{FF2B5EF4-FFF2-40B4-BE49-F238E27FC236}">
                  <a16:creationId xmlns:a16="http://schemas.microsoft.com/office/drawing/2014/main" id="{73F9C922-5F78-4C16-AB8C-748B7E92C5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24378518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44" r:id="rId2"/>
    <p:sldLayoutId id="2147483745" r:id="rId3"/>
    <p:sldLayoutId id="2147483746" r:id="rId4"/>
    <p:sldLayoutId id="2147483747" r:id="rId5"/>
    <p:sldLayoutId id="2147483748" r:id="rId6"/>
    <p:sldLayoutId id="2147483749" r:id="rId7"/>
    <p:sldLayoutId id="2147483750" r:id="rId8"/>
    <p:sldLayoutId id="2147483735" r:id="rId9"/>
    <p:sldLayoutId id="2147483751" r:id="rId10"/>
    <p:sldLayoutId id="2147483752" r:id="rId11"/>
    <p:sldLayoutId id="2147483753" r:id="rId12"/>
    <p:sldLayoutId id="2147483754" r:id="rId13"/>
    <p:sldLayoutId id="2147483755" r:id="rId14"/>
    <p:sldLayoutId id="2147483756" r:id="rId15"/>
    <p:sldLayoutId id="2147483757" r:id="rId16"/>
    <p:sldLayoutId id="2147483743" r:id="rId17"/>
    <p:sldLayoutId id="2147483758" r:id="rId18"/>
    <p:sldLayoutId id="2147483759" r:id="rId19"/>
    <p:sldLayoutId id="2147483760" r:id="rId20"/>
    <p:sldLayoutId id="2147483761" r:id="rId21"/>
    <p:sldLayoutId id="2147483762" r:id="rId22"/>
    <p:sldLayoutId id="2147483763" r:id="rId23"/>
    <p:sldLayoutId id="2147483764" r:id="rId2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16000" indent="-2160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432000" indent="-216000" algn="l" defTabSz="914400" rtl="0" eaLnBrk="1" latinLnBrk="0" hangingPunct="1">
        <a:lnSpc>
          <a:spcPct val="100000"/>
        </a:lnSpc>
        <a:spcBef>
          <a:spcPts val="500"/>
        </a:spcBef>
        <a:buFont typeface="Calibri" panose="020F0502020204030204" pitchFamily="34" charset="0"/>
        <a:buChar char="–"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9E096F91-AD99-4C52-895F-5F73C9ACDCD8}"/>
              </a:ext>
            </a:extLst>
          </p:cNvPr>
          <p:cNvSpPr/>
          <p:nvPr userDrawn="1"/>
        </p:nvSpPr>
        <p:spPr>
          <a:xfrm>
            <a:off x="6097" y="0"/>
            <a:ext cx="6433456" cy="2650285"/>
          </a:xfrm>
          <a:custGeom>
            <a:avLst/>
            <a:gdLst>
              <a:gd name="connsiteX0" fmla="*/ 0 w 6433456"/>
              <a:gd name="connsiteY0" fmla="*/ 0 h 2650285"/>
              <a:gd name="connsiteX1" fmla="*/ 6185409 w 6433456"/>
              <a:gd name="connsiteY1" fmla="*/ 0 h 2650285"/>
              <a:gd name="connsiteX2" fmla="*/ 6433456 w 6433456"/>
              <a:gd name="connsiteY2" fmla="*/ 924909 h 2650285"/>
              <a:gd name="connsiteX3" fmla="*/ 0 w 6433456"/>
              <a:gd name="connsiteY3" fmla="*/ 2650285 h 2650285"/>
              <a:gd name="connsiteX4" fmla="*/ 0 w 6433456"/>
              <a:gd name="connsiteY4" fmla="*/ 0 h 2650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33456" h="2650285">
                <a:moveTo>
                  <a:pt x="0" y="0"/>
                </a:moveTo>
                <a:lnTo>
                  <a:pt x="6185409" y="0"/>
                </a:lnTo>
                <a:lnTo>
                  <a:pt x="6433456" y="924909"/>
                </a:lnTo>
                <a:lnTo>
                  <a:pt x="0" y="265028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DA9561C-11B4-4CC4-B271-3E59C981A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10296000" cy="88736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AU" noProof="0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A81F4D-4B89-424A-BC66-199E1E666F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6358" y="1532415"/>
            <a:ext cx="11408407" cy="43769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  <a:p>
            <a:pPr lvl="5"/>
            <a:r>
              <a:rPr lang="en-AU" noProof="0" dirty="0"/>
              <a:t>Six</a:t>
            </a:r>
          </a:p>
          <a:p>
            <a:pPr lvl="6"/>
            <a:r>
              <a:rPr lang="en-AU" noProof="0" dirty="0"/>
              <a:t>Seven</a:t>
            </a:r>
          </a:p>
          <a:p>
            <a:pPr lvl="7"/>
            <a:r>
              <a:rPr lang="en-AU" noProof="0" dirty="0"/>
              <a:t>Eight</a:t>
            </a:r>
          </a:p>
          <a:p>
            <a:pPr lvl="8"/>
            <a:r>
              <a:rPr lang="en-AU" noProof="0" dirty="0"/>
              <a:t>nine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6D8956-3042-4F51-A765-52197DEBA8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412983" y="6172501"/>
            <a:ext cx="248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15C1EA3C-26E9-4B87-838B-C7B127160328}" type="datetime1">
              <a:rPr lang="en-AU" noProof="0" smtClean="0"/>
              <a:t>26/08/2019</a:t>
            </a:fld>
            <a:endParaRPr lang="en-AU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9DE430-5DBA-4DE1-9C36-C5FAED4EAF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28765" y="6172501"/>
            <a:ext cx="69230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42F550-8FDF-4424-AA18-C456333334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60060" y="6172501"/>
            <a:ext cx="753681" cy="365125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  <p:grpSp>
        <p:nvGrpSpPr>
          <p:cNvPr id="183" name="Group 4">
            <a:extLst>
              <a:ext uri="{FF2B5EF4-FFF2-40B4-BE49-F238E27FC236}">
                <a16:creationId xmlns:a16="http://schemas.microsoft.com/office/drawing/2014/main" id="{072EBD70-BCDE-4FAF-82D8-65AC1DA65CF4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33469" y="432000"/>
            <a:ext cx="718160" cy="720000"/>
            <a:chOff x="2864" y="1181"/>
            <a:chExt cx="1952" cy="1957"/>
          </a:xfrm>
        </p:grpSpPr>
        <p:sp>
          <p:nvSpPr>
            <p:cNvPr id="184" name="AutoShape 3">
              <a:extLst>
                <a:ext uri="{FF2B5EF4-FFF2-40B4-BE49-F238E27FC236}">
                  <a16:creationId xmlns:a16="http://schemas.microsoft.com/office/drawing/2014/main" id="{7ADBA37C-8433-4000-9C31-3EF9F3BF48CA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Rectangle 5">
              <a:extLst>
                <a:ext uri="{FF2B5EF4-FFF2-40B4-BE49-F238E27FC236}">
                  <a16:creationId xmlns:a16="http://schemas.microsoft.com/office/drawing/2014/main" id="{4AF65C91-7154-48D7-81E1-DE2A16158321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6">
              <a:extLst>
                <a:ext uri="{FF2B5EF4-FFF2-40B4-BE49-F238E27FC236}">
                  <a16:creationId xmlns:a16="http://schemas.microsoft.com/office/drawing/2014/main" id="{2567B816-663F-4518-AB67-FF7A98D83D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7">
              <a:extLst>
                <a:ext uri="{FF2B5EF4-FFF2-40B4-BE49-F238E27FC236}">
                  <a16:creationId xmlns:a16="http://schemas.microsoft.com/office/drawing/2014/main" id="{5B7F641C-29EB-499A-A38F-F6CEC596E28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8">
              <a:extLst>
                <a:ext uri="{FF2B5EF4-FFF2-40B4-BE49-F238E27FC236}">
                  <a16:creationId xmlns:a16="http://schemas.microsoft.com/office/drawing/2014/main" id="{F957B433-20D6-46B7-B64B-CC7658BF956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9">
              <a:extLst>
                <a:ext uri="{FF2B5EF4-FFF2-40B4-BE49-F238E27FC236}">
                  <a16:creationId xmlns:a16="http://schemas.microsoft.com/office/drawing/2014/main" id="{38A07266-EBD2-4019-A6D9-DF674210D9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1" name="Freeform 10">
              <a:extLst>
                <a:ext uri="{FF2B5EF4-FFF2-40B4-BE49-F238E27FC236}">
                  <a16:creationId xmlns:a16="http://schemas.microsoft.com/office/drawing/2014/main" id="{2D1170DA-E4AC-4CBB-A9DD-039B36C0DA1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2" name="Freeform 11">
              <a:extLst>
                <a:ext uri="{FF2B5EF4-FFF2-40B4-BE49-F238E27FC236}">
                  <a16:creationId xmlns:a16="http://schemas.microsoft.com/office/drawing/2014/main" id="{7ED7B575-029E-43C2-AB03-C55C2F9DB4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3" name="Freeform 12">
              <a:extLst>
                <a:ext uri="{FF2B5EF4-FFF2-40B4-BE49-F238E27FC236}">
                  <a16:creationId xmlns:a16="http://schemas.microsoft.com/office/drawing/2014/main" id="{68E47084-776D-470F-9E06-E306DCDF0A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4" name="Freeform 13">
              <a:extLst>
                <a:ext uri="{FF2B5EF4-FFF2-40B4-BE49-F238E27FC236}">
                  <a16:creationId xmlns:a16="http://schemas.microsoft.com/office/drawing/2014/main" id="{7780C905-979A-4A6E-B85A-D3FC1596C57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5" name="Freeform 14">
              <a:extLst>
                <a:ext uri="{FF2B5EF4-FFF2-40B4-BE49-F238E27FC236}">
                  <a16:creationId xmlns:a16="http://schemas.microsoft.com/office/drawing/2014/main" id="{08F7322A-262A-413D-ACF3-AB5F1376FAD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6" name="Freeform 15">
              <a:extLst>
                <a:ext uri="{FF2B5EF4-FFF2-40B4-BE49-F238E27FC236}">
                  <a16:creationId xmlns:a16="http://schemas.microsoft.com/office/drawing/2014/main" id="{AD08E25E-48F3-4541-80BD-06707A0295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7" name="Freeform 16">
              <a:extLst>
                <a:ext uri="{FF2B5EF4-FFF2-40B4-BE49-F238E27FC236}">
                  <a16:creationId xmlns:a16="http://schemas.microsoft.com/office/drawing/2014/main" id="{C2EE1E00-8FA7-4913-9E3A-18338B8A057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8" name="Freeform 17">
              <a:extLst>
                <a:ext uri="{FF2B5EF4-FFF2-40B4-BE49-F238E27FC236}">
                  <a16:creationId xmlns:a16="http://schemas.microsoft.com/office/drawing/2014/main" id="{9FC00192-45BF-4FE5-B7BF-D13BB16E7B9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9" name="Freeform 18">
              <a:extLst>
                <a:ext uri="{FF2B5EF4-FFF2-40B4-BE49-F238E27FC236}">
                  <a16:creationId xmlns:a16="http://schemas.microsoft.com/office/drawing/2014/main" id="{38802AEF-AD54-47BF-A522-15165FFA97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0" name="Freeform 19">
              <a:extLst>
                <a:ext uri="{FF2B5EF4-FFF2-40B4-BE49-F238E27FC236}">
                  <a16:creationId xmlns:a16="http://schemas.microsoft.com/office/drawing/2014/main" id="{AAB043E5-B39C-4633-ACD3-E34C62DC3D8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1" name="Freeform 20">
              <a:extLst>
                <a:ext uri="{FF2B5EF4-FFF2-40B4-BE49-F238E27FC236}">
                  <a16:creationId xmlns:a16="http://schemas.microsoft.com/office/drawing/2014/main" id="{3C2761D5-BBA8-4FBE-9573-1D876ED666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2" name="Rectangle 21">
              <a:extLst>
                <a:ext uri="{FF2B5EF4-FFF2-40B4-BE49-F238E27FC236}">
                  <a16:creationId xmlns:a16="http://schemas.microsoft.com/office/drawing/2014/main" id="{B85633DE-55A9-4E0C-85A2-854292AE25C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3" name="Freeform 22">
              <a:extLst>
                <a:ext uri="{FF2B5EF4-FFF2-40B4-BE49-F238E27FC236}">
                  <a16:creationId xmlns:a16="http://schemas.microsoft.com/office/drawing/2014/main" id="{B701F94B-9203-4891-8AA5-6C841105BA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4" name="Freeform 23">
              <a:extLst>
                <a:ext uri="{FF2B5EF4-FFF2-40B4-BE49-F238E27FC236}">
                  <a16:creationId xmlns:a16="http://schemas.microsoft.com/office/drawing/2014/main" id="{EB36210F-5F47-4D2F-BA76-7452E2D85DA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5" name="Freeform 24">
              <a:extLst>
                <a:ext uri="{FF2B5EF4-FFF2-40B4-BE49-F238E27FC236}">
                  <a16:creationId xmlns:a16="http://schemas.microsoft.com/office/drawing/2014/main" id="{AAE3FD0C-AF52-40EF-8864-1463EECD18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6" name="Freeform 25">
              <a:extLst>
                <a:ext uri="{FF2B5EF4-FFF2-40B4-BE49-F238E27FC236}">
                  <a16:creationId xmlns:a16="http://schemas.microsoft.com/office/drawing/2014/main" id="{D6D8D356-BF1E-4AE8-9277-DD31E430300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7" name="Freeform 26">
              <a:extLst>
                <a:ext uri="{FF2B5EF4-FFF2-40B4-BE49-F238E27FC236}">
                  <a16:creationId xmlns:a16="http://schemas.microsoft.com/office/drawing/2014/main" id="{3B13FBCC-8FA3-49FE-AFBC-9772E5283C4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8" name="Freeform 27">
              <a:extLst>
                <a:ext uri="{FF2B5EF4-FFF2-40B4-BE49-F238E27FC236}">
                  <a16:creationId xmlns:a16="http://schemas.microsoft.com/office/drawing/2014/main" id="{2F2E1BE9-A009-417C-B408-DAC2049B093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9" name="Freeform 28">
              <a:extLst>
                <a:ext uri="{FF2B5EF4-FFF2-40B4-BE49-F238E27FC236}">
                  <a16:creationId xmlns:a16="http://schemas.microsoft.com/office/drawing/2014/main" id="{A2C49584-9B59-4558-83B2-4DE82B9450B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0" name="Freeform 29">
              <a:extLst>
                <a:ext uri="{FF2B5EF4-FFF2-40B4-BE49-F238E27FC236}">
                  <a16:creationId xmlns:a16="http://schemas.microsoft.com/office/drawing/2014/main" id="{06799FB9-D454-4BA8-BE06-D63F5AA026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1" name="Freeform 30">
              <a:extLst>
                <a:ext uri="{FF2B5EF4-FFF2-40B4-BE49-F238E27FC236}">
                  <a16:creationId xmlns:a16="http://schemas.microsoft.com/office/drawing/2014/main" id="{7008FF3F-A864-4BB1-B427-9814155007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2" name="Freeform 31">
              <a:extLst>
                <a:ext uri="{FF2B5EF4-FFF2-40B4-BE49-F238E27FC236}">
                  <a16:creationId xmlns:a16="http://schemas.microsoft.com/office/drawing/2014/main" id="{8B5037F0-67D4-4DD7-9C80-01341154AC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3" name="Freeform 32">
              <a:extLst>
                <a:ext uri="{FF2B5EF4-FFF2-40B4-BE49-F238E27FC236}">
                  <a16:creationId xmlns:a16="http://schemas.microsoft.com/office/drawing/2014/main" id="{43D6CEB4-5F6A-4888-9B67-2FA0375B31E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4" name="Freeform 34">
              <a:extLst>
                <a:ext uri="{FF2B5EF4-FFF2-40B4-BE49-F238E27FC236}">
                  <a16:creationId xmlns:a16="http://schemas.microsoft.com/office/drawing/2014/main" id="{AA604724-43F2-4AA6-ADBF-EBD250F0C2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5" name="Freeform 35">
              <a:extLst>
                <a:ext uri="{FF2B5EF4-FFF2-40B4-BE49-F238E27FC236}">
                  <a16:creationId xmlns:a16="http://schemas.microsoft.com/office/drawing/2014/main" id="{FF8CCC84-4410-492D-AB75-F0E32ADB6D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6" name="Freeform 36">
              <a:extLst>
                <a:ext uri="{FF2B5EF4-FFF2-40B4-BE49-F238E27FC236}">
                  <a16:creationId xmlns:a16="http://schemas.microsoft.com/office/drawing/2014/main" id="{B5F8DF22-8B3D-4EEE-8E28-C1ED027897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7" name="Freeform 37">
              <a:extLst>
                <a:ext uri="{FF2B5EF4-FFF2-40B4-BE49-F238E27FC236}">
                  <a16:creationId xmlns:a16="http://schemas.microsoft.com/office/drawing/2014/main" id="{E69696A9-660C-4B94-846F-85502B88823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8" name="Freeform 38">
              <a:extLst>
                <a:ext uri="{FF2B5EF4-FFF2-40B4-BE49-F238E27FC236}">
                  <a16:creationId xmlns:a16="http://schemas.microsoft.com/office/drawing/2014/main" id="{D5AA9DCA-EE69-46BD-8A5C-B2F1A256B3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9" name="Freeform 39">
              <a:extLst>
                <a:ext uri="{FF2B5EF4-FFF2-40B4-BE49-F238E27FC236}">
                  <a16:creationId xmlns:a16="http://schemas.microsoft.com/office/drawing/2014/main" id="{86B51C72-FF47-444D-BAB2-11F50AC9F54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0" name="Freeform 40">
              <a:extLst>
                <a:ext uri="{FF2B5EF4-FFF2-40B4-BE49-F238E27FC236}">
                  <a16:creationId xmlns:a16="http://schemas.microsoft.com/office/drawing/2014/main" id="{85287241-1AD5-4DDC-AC91-DBE21A8FDB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1" name="Freeform 41">
              <a:extLst>
                <a:ext uri="{FF2B5EF4-FFF2-40B4-BE49-F238E27FC236}">
                  <a16:creationId xmlns:a16="http://schemas.microsoft.com/office/drawing/2014/main" id="{568DBE16-BF90-4235-BA4D-452AACAE0A3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2" name="Freeform 42">
              <a:extLst>
                <a:ext uri="{FF2B5EF4-FFF2-40B4-BE49-F238E27FC236}">
                  <a16:creationId xmlns:a16="http://schemas.microsoft.com/office/drawing/2014/main" id="{667C2727-3F47-4296-873A-DD43026F14B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3" name="Freeform 43">
              <a:extLst>
                <a:ext uri="{FF2B5EF4-FFF2-40B4-BE49-F238E27FC236}">
                  <a16:creationId xmlns:a16="http://schemas.microsoft.com/office/drawing/2014/main" id="{3009BB0C-F2E7-408B-AE22-9B987D7F423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4" name="Freeform 44">
              <a:extLst>
                <a:ext uri="{FF2B5EF4-FFF2-40B4-BE49-F238E27FC236}">
                  <a16:creationId xmlns:a16="http://schemas.microsoft.com/office/drawing/2014/main" id="{DF8F7F38-CD25-4813-A605-C3200041ED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5" name="Freeform 45">
              <a:extLst>
                <a:ext uri="{FF2B5EF4-FFF2-40B4-BE49-F238E27FC236}">
                  <a16:creationId xmlns:a16="http://schemas.microsoft.com/office/drawing/2014/main" id="{7F75866D-1EBA-4945-8B52-8AF1E0B4E1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6" name="Freeform 46">
              <a:extLst>
                <a:ext uri="{FF2B5EF4-FFF2-40B4-BE49-F238E27FC236}">
                  <a16:creationId xmlns:a16="http://schemas.microsoft.com/office/drawing/2014/main" id="{E1A05D3F-74B5-4BD4-BF0C-A3719F76D8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7" name="Freeform 47">
              <a:extLst>
                <a:ext uri="{FF2B5EF4-FFF2-40B4-BE49-F238E27FC236}">
                  <a16:creationId xmlns:a16="http://schemas.microsoft.com/office/drawing/2014/main" id="{950CBACA-6FA2-4543-B3B1-A05D47C15A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8" name="Freeform 48">
              <a:extLst>
                <a:ext uri="{FF2B5EF4-FFF2-40B4-BE49-F238E27FC236}">
                  <a16:creationId xmlns:a16="http://schemas.microsoft.com/office/drawing/2014/main" id="{C262FBD3-F17E-483D-A95B-75DF71BC38C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9" name="Freeform 49">
              <a:extLst>
                <a:ext uri="{FF2B5EF4-FFF2-40B4-BE49-F238E27FC236}">
                  <a16:creationId xmlns:a16="http://schemas.microsoft.com/office/drawing/2014/main" id="{32A4BB2E-167D-4343-96D4-C71DFBCCD6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0" name="Freeform 50">
              <a:extLst>
                <a:ext uri="{FF2B5EF4-FFF2-40B4-BE49-F238E27FC236}">
                  <a16:creationId xmlns:a16="http://schemas.microsoft.com/office/drawing/2014/main" id="{C354B20D-5E83-4422-AA23-DA1D38AADC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1" name="Freeform 51">
              <a:extLst>
                <a:ext uri="{FF2B5EF4-FFF2-40B4-BE49-F238E27FC236}">
                  <a16:creationId xmlns:a16="http://schemas.microsoft.com/office/drawing/2014/main" id="{57981494-DC82-4EC8-990A-7DA7D61F8F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2" name="Freeform 52">
              <a:extLst>
                <a:ext uri="{FF2B5EF4-FFF2-40B4-BE49-F238E27FC236}">
                  <a16:creationId xmlns:a16="http://schemas.microsoft.com/office/drawing/2014/main" id="{822CEB55-5A58-4B49-AD8A-1B30A5F6E08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3" name="Freeform 53">
              <a:extLst>
                <a:ext uri="{FF2B5EF4-FFF2-40B4-BE49-F238E27FC236}">
                  <a16:creationId xmlns:a16="http://schemas.microsoft.com/office/drawing/2014/main" id="{6C836365-3B40-4A4C-B4E8-4105DC3438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4" name="Freeform 54">
              <a:extLst>
                <a:ext uri="{FF2B5EF4-FFF2-40B4-BE49-F238E27FC236}">
                  <a16:creationId xmlns:a16="http://schemas.microsoft.com/office/drawing/2014/main" id="{81AEA284-BB1F-477A-AFF4-16147C89915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5" name="Freeform 55">
              <a:extLst>
                <a:ext uri="{FF2B5EF4-FFF2-40B4-BE49-F238E27FC236}">
                  <a16:creationId xmlns:a16="http://schemas.microsoft.com/office/drawing/2014/main" id="{907C1C67-5226-4893-90A2-5E94DD0226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6" name="Freeform 56">
              <a:extLst>
                <a:ext uri="{FF2B5EF4-FFF2-40B4-BE49-F238E27FC236}">
                  <a16:creationId xmlns:a16="http://schemas.microsoft.com/office/drawing/2014/main" id="{4D1B4D09-5F0F-43A9-A4F0-96F97ADB5E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7" name="Freeform 57">
              <a:extLst>
                <a:ext uri="{FF2B5EF4-FFF2-40B4-BE49-F238E27FC236}">
                  <a16:creationId xmlns:a16="http://schemas.microsoft.com/office/drawing/2014/main" id="{562508A5-0578-4C10-AA7A-405FF527E4C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8" name="Freeform 58">
              <a:extLst>
                <a:ext uri="{FF2B5EF4-FFF2-40B4-BE49-F238E27FC236}">
                  <a16:creationId xmlns:a16="http://schemas.microsoft.com/office/drawing/2014/main" id="{B930E1D0-9E5B-47CF-8079-A8404C2D02F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9" name="Freeform 59">
              <a:extLst>
                <a:ext uri="{FF2B5EF4-FFF2-40B4-BE49-F238E27FC236}">
                  <a16:creationId xmlns:a16="http://schemas.microsoft.com/office/drawing/2014/main" id="{5ADAA5EB-DEB3-40A7-8E1D-9FEAA6483A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0" name="Freeform 60">
              <a:extLst>
                <a:ext uri="{FF2B5EF4-FFF2-40B4-BE49-F238E27FC236}">
                  <a16:creationId xmlns:a16="http://schemas.microsoft.com/office/drawing/2014/main" id="{77E24C52-42CA-4BE2-B236-12EB366BAB6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1" name="Freeform 61">
              <a:extLst>
                <a:ext uri="{FF2B5EF4-FFF2-40B4-BE49-F238E27FC236}">
                  <a16:creationId xmlns:a16="http://schemas.microsoft.com/office/drawing/2014/main" id="{81490CF2-BADA-4546-BC7B-7D4CCD73CF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2" name="Freeform 62">
              <a:extLst>
                <a:ext uri="{FF2B5EF4-FFF2-40B4-BE49-F238E27FC236}">
                  <a16:creationId xmlns:a16="http://schemas.microsoft.com/office/drawing/2014/main" id="{73F9C922-5F78-4C16-AB8C-748B7E92C5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2864487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  <p:sldLayoutId id="2147483722" r:id="rId4"/>
    <p:sldLayoutId id="2147483768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2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16000" indent="-2160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432000" indent="-216000" algn="l" defTabSz="914400" rtl="0" eaLnBrk="1" latinLnBrk="0" hangingPunct="1">
        <a:lnSpc>
          <a:spcPct val="100000"/>
        </a:lnSpc>
        <a:spcBef>
          <a:spcPts val="500"/>
        </a:spcBef>
        <a:buFont typeface="Calibri" panose="020F0502020204030204" pitchFamily="34" charset="0"/>
        <a:buChar char="–"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ndroid.com/guide/topics/data/data-storage#db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hyperlink" Target="https://www.sqlite.org/index.html" TargetMode="Externa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developer.android.com/training/data-storage/sqlite.html" TargetMode="Externa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developer.android.com/reference/android/database/sqlite/SQLiteOpenHelper.html" TargetMode="Externa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greenrobot.org/greendao/documentation/" TargetMode="External"/><Relationship Id="rId2" Type="http://schemas.openxmlformats.org/officeDocument/2006/relationships/hyperlink" Target="http://greenrobot.org/greendao/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hyperlink" Target="https://developer.android.com/training/data-storage/files.html" TargetMode="Externa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4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hyperlink" Target="https://developer.android.com/guide/topics/data/data-storage#InternalCache" TargetMode="Externa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0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hyperlink" Target="https://developer.android.com/guide/topics/providers/content-provider-basics" TargetMode="Externa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hyperlink" Target="https://developer.android.com/guide/topics/providers/content-provider-basics#MIMETypeReference" TargetMode="Externa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hyperlink" Target="https://developer.android.com/reference/android/content/ContentResolver.html" TargetMode="Externa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0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tiff"/><Relationship Id="rId2" Type="http://schemas.openxmlformats.org/officeDocument/2006/relationships/hyperlink" Target="https://en.wikipedia.org/wiki/Category:Cloud_platforms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9.tiff"/><Relationship Id="rId4" Type="http://schemas.openxmlformats.org/officeDocument/2006/relationships/image" Target="../media/image68.tif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0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tiff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ndroid.com/training/data-storage/shared-preferences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62FC2E14-24A9-4C48-BA13-A2E74B0AAD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0062" y="2123791"/>
            <a:ext cx="4772203" cy="1478010"/>
          </a:xfrm>
        </p:spPr>
        <p:txBody>
          <a:bodyPr/>
          <a:lstStyle/>
          <a:p>
            <a:r>
              <a:rPr lang="en-AU" dirty="0"/>
              <a:t>COMP90018</a:t>
            </a:r>
            <a:br>
              <a:rPr lang="en-AU" dirty="0"/>
            </a:br>
            <a:r>
              <a:rPr lang="en-AU" sz="2400" dirty="0"/>
              <a:t>Mobile Computing Systems Programming</a:t>
            </a:r>
            <a:endParaRPr lang="en-AU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361E6A6-BA53-48F9-8469-A76DD198140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37938" y="6172200"/>
            <a:ext cx="754062" cy="365125"/>
          </a:xfrm>
        </p:spPr>
        <p:txBody>
          <a:bodyPr/>
          <a:lstStyle/>
          <a:p>
            <a:fld id="{DC22DD25-61AE-413C-B4D2-EF2365C9B2E1}" type="slidenum">
              <a:rPr lang="en-AU" noProof="0" smtClean="0"/>
              <a:pPr/>
              <a:t>1</a:t>
            </a:fld>
            <a:endParaRPr lang="en-AU" noProof="0"/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FE6862DE-29D9-4685-93A7-4EBCF50A33F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11" name="Subtitle 2">
            <a:extLst>
              <a:ext uri="{FF2B5EF4-FFF2-40B4-BE49-F238E27FC236}">
                <a16:creationId xmlns:a16="http://schemas.microsoft.com/office/drawing/2014/main" id="{02DE64EB-6651-40E1-94BC-1E4AF0E80B5C}"/>
              </a:ext>
            </a:extLst>
          </p:cNvPr>
          <p:cNvSpPr txBox="1">
            <a:spLocks/>
          </p:cNvSpPr>
          <p:nvPr/>
        </p:nvSpPr>
        <p:spPr>
          <a:xfrm>
            <a:off x="500061" y="3601801"/>
            <a:ext cx="5190525" cy="766013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vert="horz" wrap="square" lIns="90000" tIns="90000" rIns="90000" bIns="9000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1200"/>
              </a:spcAft>
              <a:buFont typeface="Arial" panose="020B0604020202020204" pitchFamily="34" charset="0"/>
              <a:buNone/>
              <a:defRPr sz="3800" b="1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2400"/>
              </a:spcBef>
              <a:buFont typeface="Arial" panose="020B0604020202020204" pitchFamily="34" charset="0"/>
              <a:buNone/>
              <a:defRPr sz="2000" b="1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Calibri" panose="020F0502020204030204" pitchFamily="34" charset="0"/>
              <a:buNone/>
              <a:defRPr sz="1800" b="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None/>
              <a:defRPr sz="1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2000" b="0" dirty="0"/>
              <a:t>WEEK 5 – Data Storage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7B96AF29-1204-43DA-B563-F4BDDCBFBD4B}"/>
              </a:ext>
            </a:extLst>
          </p:cNvPr>
          <p:cNvSpPr txBox="1">
            <a:spLocks/>
          </p:cNvSpPr>
          <p:nvPr/>
        </p:nvSpPr>
        <p:spPr>
          <a:xfrm>
            <a:off x="500061" y="4713415"/>
            <a:ext cx="4772203" cy="766013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vert="horz" wrap="square" lIns="90000" tIns="90000" rIns="90000" bIns="9000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1200"/>
              </a:spcAft>
              <a:buFont typeface="Arial" panose="020B0604020202020204" pitchFamily="34" charset="0"/>
              <a:buNone/>
              <a:defRPr sz="3800" b="1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2400"/>
              </a:spcBef>
              <a:buFont typeface="Arial" panose="020B0604020202020204" pitchFamily="34" charset="0"/>
              <a:buNone/>
              <a:defRPr sz="2000" b="1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Calibri" panose="020F0502020204030204" pitchFamily="34" charset="0"/>
              <a:buNone/>
              <a:defRPr sz="1800" b="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None/>
              <a:defRPr sz="1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1400" b="0" dirty="0"/>
              <a:t>Chaofan Wang, </a:t>
            </a:r>
          </a:p>
          <a:p>
            <a:r>
              <a:rPr lang="en-AU" sz="1400" b="0" dirty="0"/>
              <a:t>chaofanw@student.unimelb.edu.au</a:t>
            </a:r>
          </a:p>
        </p:txBody>
      </p:sp>
    </p:spTree>
    <p:extLst>
      <p:ext uri="{BB962C8B-B14F-4D97-AF65-F5344CB8AC3E}">
        <p14:creationId xmlns:p14="http://schemas.microsoft.com/office/powerpoint/2010/main" val="37457527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ECBCC58C-4617-4C4A-8AA3-6324B94DC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SharedPreferences</a:t>
            </a:r>
            <a:r>
              <a:rPr lang="en-US" dirty="0"/>
              <a:t> – Demonstration </a:t>
            </a:r>
            <a:endParaRPr lang="en-AU" dirty="0"/>
          </a:p>
        </p:txBody>
      </p:sp>
      <p:pic>
        <p:nvPicPr>
          <p:cNvPr id="17" name="device-2019-07-22-134210">
            <a:hlinkClick r:id="" action="ppaction://media"/>
            <a:extLst>
              <a:ext uri="{FF2B5EF4-FFF2-40B4-BE49-F238E27FC236}">
                <a16:creationId xmlns:a16="http://schemas.microsoft.com/office/drawing/2014/main" id="{9385588D-4B6B-40D1-A132-372B180ECE8F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926012" y="1457775"/>
            <a:ext cx="2503487" cy="5005159"/>
          </a:xfrm>
        </p:spPr>
      </p:pic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F75BF6BB-32F6-4D1C-9E67-7A73C8ACB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10</a:t>
            </a:fld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147834230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91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34D8B9C1-3B2A-4A85-9A09-6AB8ED1A7A8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1"/>
            <a:ext cx="6538648" cy="6857998"/>
          </a:xfr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2E1A9-8EF1-479C-921A-CDFDEDA1E7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11</a:t>
            </a:fld>
            <a:endParaRPr lang="en-AU" noProof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99DCCF0F-ED0C-4327-A22D-88B86F487A5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69C51D9E-F792-4069-A1B7-56FDA6317FE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dirty="0"/>
              <a:t>SQLite</a:t>
            </a:r>
          </a:p>
        </p:txBody>
      </p:sp>
    </p:spTree>
    <p:extLst>
      <p:ext uri="{BB962C8B-B14F-4D97-AF65-F5344CB8AC3E}">
        <p14:creationId xmlns:p14="http://schemas.microsoft.com/office/powerpoint/2010/main" val="3620343048"/>
      </p:ext>
    </p:extLst>
  </p:cSld>
  <p:clrMapOvr>
    <a:masterClrMapping/>
  </p:clrMapOvr>
  <p:transition spd="slow">
    <p:push dir="d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ECBCC58C-4617-4C4A-8AA3-6324B94DC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Android and SQLite</a:t>
            </a:r>
            <a:endParaRPr lang="en-AU" dirty="0"/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F75BF6BB-32F6-4D1C-9E67-7A73C8ACB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0059" y="6172501"/>
            <a:ext cx="846000" cy="365125"/>
          </a:xfrm>
        </p:spPr>
        <p:txBody>
          <a:bodyPr/>
          <a:lstStyle/>
          <a:p>
            <a:fld id="{DC22DD25-61AE-413C-B4D2-EF2365C9B2E1}" type="slidenum">
              <a:rPr lang="en-AU" noProof="0" smtClean="0"/>
              <a:pPr/>
              <a:t>12</a:t>
            </a:fld>
            <a:endParaRPr lang="en-AU" noProof="0" dirty="0"/>
          </a:p>
        </p:txBody>
      </p:sp>
      <p:pic>
        <p:nvPicPr>
          <p:cNvPr id="16386" name="Picture 2" descr="Image result for sqlite android">
            <a:extLst>
              <a:ext uri="{FF2B5EF4-FFF2-40B4-BE49-F238E27FC236}">
                <a16:creationId xmlns:a16="http://schemas.microsoft.com/office/drawing/2014/main" id="{0A3D9D04-A754-4EB5-A896-9215F676BB9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941" y="2665487"/>
            <a:ext cx="5400675" cy="2109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15B6E63-0CC1-498F-9B5A-9ECDFE96309A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406059" y="2157651"/>
            <a:ext cx="5400000" cy="3125310"/>
          </a:xfrm>
        </p:spPr>
        <p:txBody>
          <a:bodyPr/>
          <a:lstStyle/>
          <a:p>
            <a:r>
              <a:rPr lang="en-AU" dirty="0"/>
              <a:t>Android provides </a:t>
            </a:r>
            <a:r>
              <a:rPr lang="en-AU" b="1" i="1" dirty="0"/>
              <a:t>full support for SQLite databases</a:t>
            </a:r>
            <a:r>
              <a:rPr lang="en-AU" dirty="0"/>
              <a:t>. </a:t>
            </a:r>
          </a:p>
          <a:p>
            <a:endParaRPr lang="en-AU" dirty="0"/>
          </a:p>
          <a:p>
            <a:r>
              <a:rPr lang="en-AU" dirty="0"/>
              <a:t>Any database you create is </a:t>
            </a:r>
            <a:r>
              <a:rPr lang="en-AU" b="1" i="1" dirty="0"/>
              <a:t>accessible only by your app</a:t>
            </a:r>
            <a:r>
              <a:rPr lang="en-AU" dirty="0"/>
              <a:t>. </a:t>
            </a:r>
          </a:p>
          <a:p>
            <a:endParaRPr lang="en-AU" dirty="0"/>
          </a:p>
          <a:p>
            <a:r>
              <a:rPr lang="en-AU" dirty="0">
                <a:hlinkClick r:id="rId3"/>
              </a:rPr>
              <a:t>https://developer.android.com/guide/topics/data/data-storage#db</a:t>
            </a:r>
            <a:endParaRPr lang="en-AU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531923046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ECBCC58C-4617-4C4A-8AA3-6324B94DC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For Reading – SQLite</a:t>
            </a:r>
            <a:endParaRPr lang="en-AU" i="1" dirty="0"/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F75BF6BB-32F6-4D1C-9E67-7A73C8ACB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0059" y="6172501"/>
            <a:ext cx="846000" cy="365125"/>
          </a:xfrm>
        </p:spPr>
        <p:txBody>
          <a:bodyPr/>
          <a:lstStyle/>
          <a:p>
            <a:fld id="{DC22DD25-61AE-413C-B4D2-EF2365C9B2E1}" type="slidenum">
              <a:rPr lang="en-AU" noProof="0" smtClean="0"/>
              <a:pPr/>
              <a:t>13</a:t>
            </a:fld>
            <a:endParaRPr lang="en-AU" noProof="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F7337A-FD73-4FE1-8528-E2D34AD7FFE4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24765" y="1705794"/>
            <a:ext cx="5400000" cy="4030185"/>
          </a:xfrm>
        </p:spPr>
        <p:txBody>
          <a:bodyPr/>
          <a:lstStyle/>
          <a:p>
            <a:r>
              <a:rPr lang="en-AU" dirty="0"/>
              <a:t>SQLite is a </a:t>
            </a:r>
            <a:r>
              <a:rPr lang="en-AU" b="1" i="1" dirty="0"/>
              <a:t>C-language library </a:t>
            </a:r>
            <a:r>
              <a:rPr lang="en-AU" dirty="0"/>
              <a:t>that implements a small, fast, self-contained, high-reliability, full-featured, SQL database engine. </a:t>
            </a:r>
          </a:p>
          <a:p>
            <a:endParaRPr lang="en-AU" dirty="0"/>
          </a:p>
          <a:p>
            <a:r>
              <a:rPr lang="en-AU" dirty="0"/>
              <a:t>SQLite is the most used database engine in the world. SQLite is built into all </a:t>
            </a:r>
            <a:r>
              <a:rPr lang="en-AU" b="1" i="1" dirty="0"/>
              <a:t>mobile phones </a:t>
            </a:r>
            <a:r>
              <a:rPr lang="en-AU" dirty="0"/>
              <a:t>and most computers and comes bundled inside countless other applications that people use every day.</a:t>
            </a:r>
          </a:p>
          <a:p>
            <a:endParaRPr lang="en-AU" dirty="0"/>
          </a:p>
          <a:p>
            <a:r>
              <a:rPr lang="en-AU" dirty="0">
                <a:hlinkClick r:id="rId2"/>
              </a:rPr>
              <a:t>https://www.sqlite.org/index.html</a:t>
            </a:r>
            <a:endParaRPr lang="en-AU" dirty="0"/>
          </a:p>
        </p:txBody>
      </p:sp>
      <p:pic>
        <p:nvPicPr>
          <p:cNvPr id="19458" name="Picture 2" descr="SQLite">
            <a:extLst>
              <a:ext uri="{FF2B5EF4-FFF2-40B4-BE49-F238E27FC236}">
                <a16:creationId xmlns:a16="http://schemas.microsoft.com/office/drawing/2014/main" id="{DD80D474-13C4-4089-80D6-07BA77DD769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5125" y="2759226"/>
            <a:ext cx="2917825" cy="1339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03684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ECBCC58C-4617-4C4A-8AA3-6324B94DC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SQLite</a:t>
            </a:r>
            <a:endParaRPr lang="en-AU" dirty="0"/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F75BF6BB-32F6-4D1C-9E67-7A73C8ACB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0059" y="6172501"/>
            <a:ext cx="846000" cy="365125"/>
          </a:xfrm>
        </p:spPr>
        <p:txBody>
          <a:bodyPr/>
          <a:lstStyle/>
          <a:p>
            <a:fld id="{DC22DD25-61AE-413C-B4D2-EF2365C9B2E1}" type="slidenum">
              <a:rPr lang="en-AU" noProof="0" smtClean="0"/>
              <a:pPr/>
              <a:t>14</a:t>
            </a:fld>
            <a:endParaRPr lang="en-AU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7DDCDA-D0A7-4B87-8A36-2BA6BE68B635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24765" y="2021999"/>
            <a:ext cx="5400000" cy="3410929"/>
          </a:xfrm>
        </p:spPr>
        <p:txBody>
          <a:bodyPr/>
          <a:lstStyle/>
          <a:p>
            <a:r>
              <a:rPr lang="en-AU" dirty="0"/>
              <a:t>Saving data to a database is ideal for </a:t>
            </a:r>
            <a:r>
              <a:rPr lang="en-AU" b="1" i="1" dirty="0"/>
              <a:t>repeating or structured data</a:t>
            </a:r>
            <a:r>
              <a:rPr lang="en-AU" dirty="0"/>
              <a:t>, such as contact information.</a:t>
            </a:r>
          </a:p>
          <a:p>
            <a:endParaRPr lang="en-AU" dirty="0"/>
          </a:p>
          <a:p>
            <a:r>
              <a:rPr lang="en-AU" dirty="0"/>
              <a:t>SQLite can perform the operations of </a:t>
            </a:r>
            <a:r>
              <a:rPr lang="en-AU" b="1" i="1" dirty="0"/>
              <a:t>insert, query, update and delete</a:t>
            </a:r>
            <a:r>
              <a:rPr lang="en-AU" dirty="0"/>
              <a:t> as other relational database.</a:t>
            </a:r>
          </a:p>
          <a:p>
            <a:endParaRPr lang="en-AU" dirty="0"/>
          </a:p>
          <a:p>
            <a:r>
              <a:rPr lang="en-AU" dirty="0">
                <a:hlinkClick r:id="rId2"/>
              </a:rPr>
              <a:t>https://developer.android.com/training/data-storage/sqlite.html</a:t>
            </a:r>
            <a:endParaRPr lang="en-AU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5ECE18E-CED4-4E34-B11D-852D7BDCE5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63" y="2653507"/>
            <a:ext cx="5400675" cy="2552699"/>
          </a:xfrm>
        </p:spPr>
      </p:pic>
    </p:spTree>
    <p:extLst>
      <p:ext uri="{BB962C8B-B14F-4D97-AF65-F5344CB8AC3E}">
        <p14:creationId xmlns:p14="http://schemas.microsoft.com/office/powerpoint/2010/main" val="9849755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ECBCC58C-4617-4C4A-8AA3-6324B94DC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SQLiteOpenHelper</a:t>
            </a:r>
            <a:r>
              <a:rPr lang="en-US" dirty="0"/>
              <a:t> </a:t>
            </a:r>
            <a:endParaRPr lang="en-AU" dirty="0"/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F75BF6BB-32F6-4D1C-9E67-7A73C8ACB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0059" y="6172501"/>
            <a:ext cx="846000" cy="365125"/>
          </a:xfrm>
        </p:spPr>
        <p:txBody>
          <a:bodyPr/>
          <a:lstStyle/>
          <a:p>
            <a:fld id="{DC22DD25-61AE-413C-B4D2-EF2365C9B2E1}" type="slidenum">
              <a:rPr lang="en-AU" noProof="0" smtClean="0"/>
              <a:pPr/>
              <a:t>15</a:t>
            </a:fld>
            <a:endParaRPr lang="en-AU" noProof="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1EB107-819D-42E1-B3CC-E164C1C1808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258090" y="2036762"/>
            <a:ext cx="5400000" cy="3367088"/>
          </a:xfrm>
        </p:spPr>
        <p:txBody>
          <a:bodyPr/>
          <a:lstStyle/>
          <a:p>
            <a:r>
              <a:rPr lang="en-AU" dirty="0"/>
              <a:t>When creating and maintaining database and tables, </a:t>
            </a:r>
            <a:r>
              <a:rPr lang="en-AU" b="1" i="1" dirty="0" err="1"/>
              <a:t>SQLiteOpenHelper</a:t>
            </a:r>
            <a:r>
              <a:rPr lang="en-AU" dirty="0"/>
              <a:t> class contains a useful set of APIs for managing your database. </a:t>
            </a:r>
          </a:p>
          <a:p>
            <a:endParaRPr lang="en-AU" dirty="0"/>
          </a:p>
          <a:p>
            <a:r>
              <a:rPr lang="en-AU" dirty="0"/>
              <a:t>All you need to do is call </a:t>
            </a:r>
            <a:r>
              <a:rPr lang="en-AU" b="1" i="1" dirty="0" err="1"/>
              <a:t>getWritableDatabase</a:t>
            </a:r>
            <a:r>
              <a:rPr lang="en-AU" b="1" i="1" dirty="0"/>
              <a:t>() </a:t>
            </a:r>
            <a:r>
              <a:rPr lang="en-AU" dirty="0"/>
              <a:t>or </a:t>
            </a:r>
            <a:r>
              <a:rPr lang="en-AU" b="1" i="1" dirty="0" err="1"/>
              <a:t>getReadableDatabase</a:t>
            </a:r>
            <a:r>
              <a:rPr lang="en-AU" b="1" i="1" dirty="0"/>
              <a:t>()</a:t>
            </a:r>
            <a:r>
              <a:rPr lang="en-AU" dirty="0"/>
              <a:t>.</a:t>
            </a:r>
          </a:p>
          <a:p>
            <a:endParaRPr lang="en-AU" dirty="0"/>
          </a:p>
          <a:p>
            <a:r>
              <a:rPr lang="en-AU" dirty="0">
                <a:hlinkClick r:id="rId2"/>
              </a:rPr>
              <a:t>https://developer.android.com/reference/android/database/sqlite/SQLiteOpenHelper.html</a:t>
            </a:r>
            <a:endParaRPr lang="en-AU" dirty="0"/>
          </a:p>
        </p:txBody>
      </p:sp>
      <p:pic>
        <p:nvPicPr>
          <p:cNvPr id="21507" name="Picture 3" descr="Image result for SQLiteOpenHelper">
            <a:extLst>
              <a:ext uri="{FF2B5EF4-FFF2-40B4-BE49-F238E27FC236}">
                <a16:creationId xmlns:a16="http://schemas.microsoft.com/office/drawing/2014/main" id="{B32A326A-A5F4-4011-B216-41A6B51C6FC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913" y="2469968"/>
            <a:ext cx="5400675" cy="2500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3251299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34D8B9C1-3B2A-4A85-9A09-6AB8ED1A7A8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1"/>
            <a:ext cx="6538648" cy="6857998"/>
          </a:xfr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2E1A9-8EF1-479C-921A-CDFDEDA1E7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16</a:t>
            </a:fld>
            <a:endParaRPr lang="en-AU" noProof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99DCCF0F-ED0C-4327-A22D-88B86F487A5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69C51D9E-F792-4069-A1B7-56FDA6317F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4179" y="0"/>
            <a:ext cx="7417821" cy="6879660"/>
          </a:xfrm>
        </p:spPr>
        <p:txBody>
          <a:bodyPr/>
          <a:lstStyle/>
          <a:p>
            <a:r>
              <a:rPr lang="en-AU" dirty="0"/>
              <a:t>SQLite</a:t>
            </a:r>
          </a:p>
          <a:p>
            <a:endParaRPr lang="en-AU" dirty="0"/>
          </a:p>
          <a:p>
            <a:pPr marL="342900" indent="-342900">
              <a:buFontTx/>
              <a:buChar char="-"/>
            </a:pPr>
            <a:r>
              <a:rPr lang="en-AU" sz="2400" b="0" i="1" dirty="0"/>
              <a:t>Create a Database</a:t>
            </a:r>
          </a:p>
        </p:txBody>
      </p:sp>
    </p:spTree>
    <p:extLst>
      <p:ext uri="{BB962C8B-B14F-4D97-AF65-F5344CB8AC3E}">
        <p14:creationId xmlns:p14="http://schemas.microsoft.com/office/powerpoint/2010/main" val="131804293"/>
      </p:ext>
    </p:extLst>
  </p:cSld>
  <p:clrMapOvr>
    <a:masterClrMapping/>
  </p:clrMapOvr>
  <p:transition spd="slow">
    <p:push dir="d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ECBCC58C-4617-4C4A-8AA3-6324B94DC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Define a Schema</a:t>
            </a:r>
            <a:endParaRPr lang="en-AU" dirty="0"/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F75BF6BB-32F6-4D1C-9E67-7A73C8ACB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0059" y="6172501"/>
            <a:ext cx="846000" cy="365125"/>
          </a:xfrm>
        </p:spPr>
        <p:txBody>
          <a:bodyPr/>
          <a:lstStyle/>
          <a:p>
            <a:fld id="{DC22DD25-61AE-413C-B4D2-EF2365C9B2E1}" type="slidenum">
              <a:rPr lang="en-AU" noProof="0" smtClean="0"/>
              <a:pPr/>
              <a:t>17</a:t>
            </a:fld>
            <a:endParaRPr lang="en-AU" noProof="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1EB107-819D-42E1-B3CC-E164C1C1808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24765" y="2661637"/>
            <a:ext cx="5400000" cy="2372835"/>
          </a:xfrm>
        </p:spPr>
        <p:txBody>
          <a:bodyPr/>
          <a:lstStyle/>
          <a:p>
            <a:r>
              <a:rPr lang="en-AU" dirty="0"/>
              <a:t>One of the main principles of SQL databases is the </a:t>
            </a:r>
            <a:r>
              <a:rPr lang="en-AU" b="1" i="1" dirty="0"/>
              <a:t>schema</a:t>
            </a:r>
            <a:r>
              <a:rPr lang="en-AU" dirty="0"/>
              <a:t>: </a:t>
            </a:r>
            <a:r>
              <a:rPr lang="en-AU" i="1" dirty="0"/>
              <a:t>a formal declaration of how the database is organized</a:t>
            </a:r>
            <a:r>
              <a:rPr lang="en-AU" dirty="0"/>
              <a:t>. </a:t>
            </a:r>
          </a:p>
          <a:p>
            <a:endParaRPr lang="en-AU" dirty="0"/>
          </a:p>
          <a:p>
            <a:r>
              <a:rPr lang="en-AU" dirty="0"/>
              <a:t>The schema is reflected in the SQL statements that you use to create your database. </a:t>
            </a:r>
          </a:p>
        </p:txBody>
      </p:sp>
      <p:pic>
        <p:nvPicPr>
          <p:cNvPr id="10" name="Picture 2" descr="Image result for Database schema">
            <a:extLst>
              <a:ext uri="{FF2B5EF4-FFF2-40B4-BE49-F238E27FC236}">
                <a16:creationId xmlns:a16="http://schemas.microsoft.com/office/drawing/2014/main" id="{5B91B4EE-FEB6-46CB-B687-1C3D6D54D43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2214" y="2304960"/>
            <a:ext cx="3791406" cy="3086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6323247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ECBCC58C-4617-4C4A-8AA3-6324B94DC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Extend </a:t>
            </a:r>
            <a:r>
              <a:rPr lang="en-US" dirty="0" err="1"/>
              <a:t>SQLiteOpenHelper</a:t>
            </a:r>
            <a:endParaRPr lang="en-AU" dirty="0"/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F75BF6BB-32F6-4D1C-9E67-7A73C8ACB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0059" y="6172501"/>
            <a:ext cx="846000" cy="365125"/>
          </a:xfrm>
        </p:spPr>
        <p:txBody>
          <a:bodyPr/>
          <a:lstStyle/>
          <a:p>
            <a:fld id="{DC22DD25-61AE-413C-B4D2-EF2365C9B2E1}" type="slidenum">
              <a:rPr lang="en-AU" noProof="0" smtClean="0"/>
              <a:pPr/>
              <a:t>18</a:t>
            </a:fld>
            <a:endParaRPr lang="en-AU" noProof="0" dirty="0"/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B6F61818-A8EB-4E3F-8CD0-7183EA522B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5207" y="1531938"/>
            <a:ext cx="3442087" cy="4376737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450B2FF-C261-48BB-98B7-E0A8F91B5642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24765" y="3311127"/>
            <a:ext cx="5400000" cy="818357"/>
          </a:xfrm>
        </p:spPr>
        <p:txBody>
          <a:bodyPr/>
          <a:lstStyle/>
          <a:p>
            <a:r>
              <a:rPr lang="en-AU" dirty="0"/>
              <a:t>Create a subclass that overrides the </a:t>
            </a:r>
            <a:r>
              <a:rPr lang="en-AU" b="1" i="1" dirty="0" err="1"/>
              <a:t>onCreate</a:t>
            </a:r>
            <a:r>
              <a:rPr lang="en-AU" b="1" i="1" dirty="0"/>
              <a:t>() </a:t>
            </a:r>
            <a:r>
              <a:rPr lang="en-AU" dirty="0"/>
              <a:t>and </a:t>
            </a:r>
            <a:r>
              <a:rPr lang="en-AU" b="1" i="1" dirty="0" err="1"/>
              <a:t>onUpgrade</a:t>
            </a:r>
            <a:r>
              <a:rPr lang="en-AU" b="1" i="1" dirty="0"/>
              <a:t>() </a:t>
            </a:r>
            <a:r>
              <a:rPr lang="en-AU" dirty="0" err="1"/>
              <a:t>callback</a:t>
            </a:r>
            <a:r>
              <a:rPr lang="en-AU" dirty="0"/>
              <a:t> methods.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8B1DDEE-4BBE-4130-8FDD-D0C520325BDF}"/>
              </a:ext>
            </a:extLst>
          </p:cNvPr>
          <p:cNvSpPr/>
          <p:nvPr/>
        </p:nvSpPr>
        <p:spPr>
          <a:xfrm>
            <a:off x="1291825" y="4215967"/>
            <a:ext cx="3442087" cy="169270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67"/>
          </a:p>
        </p:txBody>
      </p:sp>
    </p:spTree>
    <p:extLst>
      <p:ext uri="{BB962C8B-B14F-4D97-AF65-F5344CB8AC3E}">
        <p14:creationId xmlns:p14="http://schemas.microsoft.com/office/powerpoint/2010/main" val="2913942504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ECBCC58C-4617-4C4A-8AA3-6324B94DCA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10296000" cy="887360"/>
          </a:xfrm>
        </p:spPr>
        <p:txBody>
          <a:bodyPr/>
          <a:lstStyle/>
          <a:p>
            <a:r>
              <a:rPr lang="en-US" dirty="0"/>
              <a:t>Hold the instance of </a:t>
            </a:r>
            <a:r>
              <a:rPr lang="en-US" dirty="0" err="1"/>
              <a:t>SQLiteOpenHelper</a:t>
            </a:r>
            <a:endParaRPr lang="en-AU" dirty="0"/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F75BF6BB-32F6-4D1C-9E67-7A73C8ACB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0059" y="6172501"/>
            <a:ext cx="846000" cy="365125"/>
          </a:xfrm>
        </p:spPr>
        <p:txBody>
          <a:bodyPr/>
          <a:lstStyle/>
          <a:p>
            <a:fld id="{DC22DD25-61AE-413C-B4D2-EF2365C9B2E1}" type="slidenum">
              <a:rPr lang="en-AU" noProof="0" smtClean="0"/>
              <a:pPr/>
              <a:t>19</a:t>
            </a:fld>
            <a:endParaRPr lang="en-AU" noProof="0" dirty="0"/>
          </a:p>
        </p:txBody>
      </p: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323FA39F-F62B-4709-883B-6A399D665652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/>
          <a:stretch>
            <a:fillRect/>
          </a:stretch>
        </p:blipFill>
        <p:spPr>
          <a:xfrm>
            <a:off x="6441704" y="3649932"/>
            <a:ext cx="1952625" cy="266700"/>
          </a:xfrm>
          <a:prstGeom prst="rect">
            <a:avLst/>
          </a:prstGeom>
        </p:spPr>
      </p:pic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89C16AF6-6661-445B-A269-C7183EED2D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49623" y="3697686"/>
            <a:ext cx="5400675" cy="21894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56C9F6F-3D69-4197-A579-BBAF24E6D038}"/>
              </a:ext>
            </a:extLst>
          </p:cNvPr>
          <p:cNvSpPr txBox="1"/>
          <p:nvPr/>
        </p:nvSpPr>
        <p:spPr>
          <a:xfrm>
            <a:off x="349623" y="3115743"/>
            <a:ext cx="39938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000" i="1" dirty="0"/>
              <a:t>Hold a instance of </a:t>
            </a:r>
            <a:r>
              <a:rPr lang="en-AU" sz="2000" i="1" dirty="0" err="1"/>
              <a:t>SQLiteOpenHelper</a:t>
            </a:r>
            <a:endParaRPr lang="en-AU" sz="2000" i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3E73AA6-78C0-4A72-916F-148A62EA5E88}"/>
              </a:ext>
            </a:extLst>
          </p:cNvPr>
          <p:cNvSpPr txBox="1"/>
          <p:nvPr/>
        </p:nvSpPr>
        <p:spPr>
          <a:xfrm>
            <a:off x="6441704" y="2807967"/>
            <a:ext cx="40243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000" i="1" dirty="0"/>
              <a:t>Get writable database </a:t>
            </a:r>
          </a:p>
          <a:p>
            <a:r>
              <a:rPr lang="en-AU" sz="2000" i="1" dirty="0"/>
              <a:t>via the instance of </a:t>
            </a:r>
            <a:r>
              <a:rPr lang="en-AU" sz="2000" i="1" dirty="0" err="1"/>
              <a:t>SQLiteOpenHelper</a:t>
            </a:r>
            <a:endParaRPr lang="en-AU" sz="2000" i="1" dirty="0"/>
          </a:p>
        </p:txBody>
      </p:sp>
    </p:spTree>
    <p:extLst>
      <p:ext uri="{BB962C8B-B14F-4D97-AF65-F5344CB8AC3E}">
        <p14:creationId xmlns:p14="http://schemas.microsoft.com/office/powerpoint/2010/main" val="3872501253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A1795F3-6004-43E7-9E59-1B4C1555754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AU" dirty="0">
                <a:latin typeface="+mj-lt"/>
              </a:rPr>
              <a:t>CONTENTS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377321-5C1B-43D4-924D-60AA966AF4F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AU" dirty="0">
                <a:latin typeface="+mj-lt"/>
              </a:rPr>
              <a:t>4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500AFC-569C-4C83-9C94-F1E2B110B71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AU" dirty="0">
                <a:latin typeface="+mj-lt"/>
              </a:rPr>
              <a:t>File Storage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908964-2CBB-4179-AD6B-BB073F47CC9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AU" dirty="0">
                <a:latin typeface="+mj-lt"/>
              </a:rPr>
              <a:t>5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B83FA47-2194-4F0D-A077-C2BCE21B16A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AU" dirty="0">
                <a:latin typeface="+mj-lt"/>
              </a:rPr>
              <a:t>Content Provider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4EFA71D-DE04-4FC6-BCF8-00D81843978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AU" dirty="0">
                <a:latin typeface="+mj-lt"/>
              </a:rPr>
              <a:t>6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44D7544-82CC-4647-8EA3-F91B2DEB09A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280724" y="2757599"/>
            <a:ext cx="2235001" cy="337086"/>
          </a:xfrm>
        </p:spPr>
        <p:txBody>
          <a:bodyPr/>
          <a:lstStyle/>
          <a:p>
            <a:r>
              <a:rPr lang="en-AU" dirty="0">
                <a:latin typeface="+mj-lt"/>
              </a:rPr>
              <a:t>Cloud Platform(Firebase)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6DA4768-60BB-483E-8CE2-5DD306F2165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AU" dirty="0">
                <a:latin typeface="+mj-lt"/>
              </a:rPr>
              <a:t>1	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53BEB34-6934-4D6B-816E-1834BCBE856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AU" dirty="0">
                <a:latin typeface="+mj-lt"/>
              </a:rPr>
              <a:t>Data Storage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F8547F2-9B1E-4545-98B7-116ED1BD8B8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AU" dirty="0">
                <a:latin typeface="+mj-lt"/>
              </a:rPr>
              <a:t>2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5ACDAE1-3AE3-4D0E-8DCB-7B4EE8D2C2F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AU" dirty="0" err="1">
                <a:latin typeface="+mj-lt"/>
              </a:rPr>
              <a:t>SharedPreferences</a:t>
            </a:r>
            <a:endParaRPr lang="en-AU" dirty="0">
              <a:latin typeface="+mj-lt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E757612C-A75D-4446-A339-C9FBF33BF45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AU" dirty="0">
                <a:latin typeface="+mj-lt"/>
              </a:rPr>
              <a:t>3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1F817009-8522-48A6-8BA5-60ABA5323B0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AU" dirty="0">
                <a:latin typeface="+mj-lt"/>
              </a:rPr>
              <a:t>SQLite</a:t>
            </a:r>
          </a:p>
        </p:txBody>
      </p:sp>
    </p:spTree>
    <p:extLst>
      <p:ext uri="{BB962C8B-B14F-4D97-AF65-F5344CB8AC3E}">
        <p14:creationId xmlns:p14="http://schemas.microsoft.com/office/powerpoint/2010/main" val="3995678656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ECBCC58C-4617-4C4A-8AA3-6324B94DCA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10296000" cy="887360"/>
          </a:xfrm>
        </p:spPr>
        <p:txBody>
          <a:bodyPr/>
          <a:lstStyle/>
          <a:p>
            <a:r>
              <a:rPr lang="en-US" dirty="0"/>
              <a:t>Execute the defined </a:t>
            </a:r>
            <a:r>
              <a:rPr lang="en-US" dirty="0" err="1"/>
              <a:t>onCreate</a:t>
            </a:r>
            <a:r>
              <a:rPr lang="en-US" dirty="0"/>
              <a:t>() method</a:t>
            </a:r>
            <a:endParaRPr lang="en-AU" dirty="0"/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F75BF6BB-32F6-4D1C-9E67-7A73C8ACB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0059" y="6172501"/>
            <a:ext cx="846000" cy="365125"/>
          </a:xfrm>
        </p:spPr>
        <p:txBody>
          <a:bodyPr/>
          <a:lstStyle/>
          <a:p>
            <a:fld id="{DC22DD25-61AE-413C-B4D2-EF2365C9B2E1}" type="slidenum">
              <a:rPr lang="en-AU" noProof="0" smtClean="0"/>
              <a:pPr/>
              <a:t>20</a:t>
            </a:fld>
            <a:endParaRPr lang="en-AU" noProof="0" dirty="0"/>
          </a:p>
        </p:txBody>
      </p:sp>
      <p:sp>
        <p:nvSpPr>
          <p:cNvPr id="28" name="Content Placeholder 27">
            <a:extLst>
              <a:ext uri="{FF2B5EF4-FFF2-40B4-BE49-F238E27FC236}">
                <a16:creationId xmlns:a16="http://schemas.microsoft.com/office/drawing/2014/main" id="{B190FD77-9DE2-49E9-BF1B-76223E275D7D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668184" y="3192999"/>
            <a:ext cx="4714875" cy="1068929"/>
          </a:xfrm>
        </p:spPr>
        <p:txBody>
          <a:bodyPr/>
          <a:lstStyle/>
          <a:p>
            <a:r>
              <a:rPr lang="en-AU" dirty="0"/>
              <a:t>When the database does not exist, the instance of </a:t>
            </a:r>
            <a:r>
              <a:rPr lang="en-AU" dirty="0" err="1"/>
              <a:t>SQLiteOpenHelper</a:t>
            </a:r>
            <a:r>
              <a:rPr lang="en-AU" dirty="0"/>
              <a:t> will create a database </a:t>
            </a:r>
            <a:r>
              <a:rPr lang="en-AU" b="1" i="1" dirty="0"/>
              <a:t>according to </a:t>
            </a:r>
            <a:r>
              <a:rPr lang="en-AU" b="1" i="1" dirty="0" err="1"/>
              <a:t>onCreate</a:t>
            </a:r>
            <a:r>
              <a:rPr lang="en-AU" b="1" i="1" dirty="0"/>
              <a:t>() method</a:t>
            </a:r>
            <a:r>
              <a:rPr lang="en-AU" dirty="0"/>
              <a:t>. </a:t>
            </a:r>
          </a:p>
        </p:txBody>
      </p:sp>
      <p:pic>
        <p:nvPicPr>
          <p:cNvPr id="31" name="Content Placeholder 2">
            <a:extLst>
              <a:ext uri="{FF2B5EF4-FFF2-40B4-BE49-F238E27FC236}">
                <a16:creationId xmlns:a16="http://schemas.microsoft.com/office/drawing/2014/main" id="{11604BF2-EC81-49DC-8F3C-EC69436C4C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9097" y="1775095"/>
            <a:ext cx="3442087" cy="4376737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B4C05938-0465-4760-B14E-7350BFB87658}"/>
              </a:ext>
            </a:extLst>
          </p:cNvPr>
          <p:cNvSpPr/>
          <p:nvPr/>
        </p:nvSpPr>
        <p:spPr>
          <a:xfrm>
            <a:off x="1279097" y="1972292"/>
            <a:ext cx="3442087" cy="9102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67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433092D-1F10-43A2-AFCD-F7D31412D4F5}"/>
              </a:ext>
            </a:extLst>
          </p:cNvPr>
          <p:cNvSpPr/>
          <p:nvPr/>
        </p:nvSpPr>
        <p:spPr>
          <a:xfrm>
            <a:off x="1279097" y="4447509"/>
            <a:ext cx="3442087" cy="82824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67"/>
          </a:p>
        </p:txBody>
      </p:sp>
    </p:spTree>
    <p:extLst>
      <p:ext uri="{BB962C8B-B14F-4D97-AF65-F5344CB8AC3E}">
        <p14:creationId xmlns:p14="http://schemas.microsoft.com/office/powerpoint/2010/main" val="953947445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34D8B9C1-3B2A-4A85-9A09-6AB8ED1A7A8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1"/>
            <a:ext cx="6538648" cy="6857998"/>
          </a:xfr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2E1A9-8EF1-479C-921A-CDFDEDA1E7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21</a:t>
            </a:fld>
            <a:endParaRPr lang="en-AU" noProof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99DCCF0F-ED0C-4327-A22D-88B86F487A5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69C51D9E-F792-4069-A1B7-56FDA6317F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4179" y="0"/>
            <a:ext cx="7417821" cy="6879660"/>
          </a:xfrm>
        </p:spPr>
        <p:txBody>
          <a:bodyPr/>
          <a:lstStyle/>
          <a:p>
            <a:r>
              <a:rPr lang="en-AU" dirty="0"/>
              <a:t>SQLite</a:t>
            </a:r>
          </a:p>
          <a:p>
            <a:endParaRPr lang="en-AU" dirty="0"/>
          </a:p>
          <a:p>
            <a:pPr marL="342900" indent="-342900">
              <a:buFontTx/>
              <a:buChar char="-"/>
            </a:pPr>
            <a:r>
              <a:rPr lang="en-AU" sz="2400" b="0" i="1" dirty="0"/>
              <a:t>CRUD</a:t>
            </a:r>
          </a:p>
        </p:txBody>
      </p:sp>
    </p:spTree>
    <p:extLst>
      <p:ext uri="{BB962C8B-B14F-4D97-AF65-F5344CB8AC3E}">
        <p14:creationId xmlns:p14="http://schemas.microsoft.com/office/powerpoint/2010/main" val="1749175130"/>
      </p:ext>
    </p:extLst>
  </p:cSld>
  <p:clrMapOvr>
    <a:masterClrMapping/>
  </p:clrMapOvr>
  <p:transition spd="slow">
    <p:push dir="d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ECBCC58C-4617-4C4A-8AA3-6324B94DC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Insert Data</a:t>
            </a:r>
            <a:endParaRPr lang="en-AU" dirty="0"/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F75BF6BB-32F6-4D1C-9E67-7A73C8ACB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0059" y="6172501"/>
            <a:ext cx="846000" cy="365125"/>
          </a:xfrm>
        </p:spPr>
        <p:txBody>
          <a:bodyPr/>
          <a:lstStyle/>
          <a:p>
            <a:fld id="{DC22DD25-61AE-413C-B4D2-EF2365C9B2E1}" type="slidenum">
              <a:rPr lang="en-AU" noProof="0" smtClean="0"/>
              <a:pPr/>
              <a:t>22</a:t>
            </a:fld>
            <a:endParaRPr lang="en-AU" noProof="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438836D-600B-4039-A292-0C832891F6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77938" y="1962944"/>
            <a:ext cx="3476625" cy="3514725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3445DA-F9D2-4AA0-9696-2E0D1E7B92E6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576765" y="3205956"/>
            <a:ext cx="4771860" cy="1028700"/>
          </a:xfrm>
        </p:spPr>
        <p:txBody>
          <a:bodyPr/>
          <a:lstStyle/>
          <a:p>
            <a:r>
              <a:rPr lang="en-AU" b="1" i="1" dirty="0"/>
              <a:t>Insert data </a:t>
            </a:r>
            <a:r>
              <a:rPr lang="en-AU" dirty="0"/>
              <a:t>into the database by passing a </a:t>
            </a:r>
            <a:r>
              <a:rPr lang="en-AU" b="1" i="1" dirty="0" err="1"/>
              <a:t>ContentValues</a:t>
            </a:r>
            <a:r>
              <a:rPr lang="en-AU" dirty="0"/>
              <a:t> object to the </a:t>
            </a:r>
            <a:r>
              <a:rPr lang="en-AU" b="1" i="1" dirty="0"/>
              <a:t>insert()</a:t>
            </a:r>
            <a:r>
              <a:rPr lang="en-AU" dirty="0"/>
              <a:t> method.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2093DF3-C30F-4D1D-9C27-20C3484BCB9E}"/>
              </a:ext>
            </a:extLst>
          </p:cNvPr>
          <p:cNvSpPr/>
          <p:nvPr/>
        </p:nvSpPr>
        <p:spPr>
          <a:xfrm>
            <a:off x="1274069" y="5069150"/>
            <a:ext cx="3480494" cy="40851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67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79B5EA2-86EA-4842-A1EE-9E4BD3906E63}"/>
              </a:ext>
            </a:extLst>
          </p:cNvPr>
          <p:cNvSpPr/>
          <p:nvPr/>
        </p:nvSpPr>
        <p:spPr>
          <a:xfrm>
            <a:off x="1277937" y="3429001"/>
            <a:ext cx="3480494" cy="40852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67"/>
          </a:p>
        </p:txBody>
      </p:sp>
    </p:spTree>
    <p:extLst>
      <p:ext uri="{BB962C8B-B14F-4D97-AF65-F5344CB8AC3E}">
        <p14:creationId xmlns:p14="http://schemas.microsoft.com/office/powerpoint/2010/main" val="1132257999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ECBCC58C-4617-4C4A-8AA3-6324B94DC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Query Data</a:t>
            </a:r>
            <a:endParaRPr lang="en-AU" dirty="0"/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F75BF6BB-32F6-4D1C-9E67-7A73C8ACB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0059" y="6172501"/>
            <a:ext cx="846000" cy="365125"/>
          </a:xfrm>
        </p:spPr>
        <p:txBody>
          <a:bodyPr/>
          <a:lstStyle/>
          <a:p>
            <a:fld id="{DC22DD25-61AE-413C-B4D2-EF2365C9B2E1}" type="slidenum">
              <a:rPr lang="en-AU" noProof="0" smtClean="0"/>
              <a:pPr/>
              <a:t>23</a:t>
            </a:fld>
            <a:endParaRPr lang="en-AU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3445DA-F9D2-4AA0-9696-2E0D1E7B92E6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576765" y="3205956"/>
            <a:ext cx="5148000" cy="1028700"/>
          </a:xfrm>
        </p:spPr>
        <p:txBody>
          <a:bodyPr/>
          <a:lstStyle/>
          <a:p>
            <a:r>
              <a:rPr lang="en-AU" dirty="0"/>
              <a:t>To read from a database, use the </a:t>
            </a:r>
            <a:r>
              <a:rPr lang="en-AU" b="1" i="1" dirty="0"/>
              <a:t>query() </a:t>
            </a:r>
            <a:r>
              <a:rPr lang="en-AU" dirty="0"/>
              <a:t>method, passing it your selection criteria and desired columns. 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2521D54-3622-4897-99E8-ECACE71802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5913" y="2438200"/>
            <a:ext cx="5400675" cy="256421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8E58495-D817-4057-8548-5A2D5F06E617}"/>
              </a:ext>
            </a:extLst>
          </p:cNvPr>
          <p:cNvSpPr/>
          <p:nvPr/>
        </p:nvSpPr>
        <p:spPr>
          <a:xfrm>
            <a:off x="315913" y="2438200"/>
            <a:ext cx="5400675" cy="54469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67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7C8F03F-5C24-43C4-AAB3-44BA1BFE7EBA}"/>
              </a:ext>
            </a:extLst>
          </p:cNvPr>
          <p:cNvSpPr/>
          <p:nvPr/>
        </p:nvSpPr>
        <p:spPr>
          <a:xfrm>
            <a:off x="315914" y="2982898"/>
            <a:ext cx="3039846" cy="71909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67"/>
          </a:p>
        </p:txBody>
      </p:sp>
    </p:spTree>
    <p:extLst>
      <p:ext uri="{BB962C8B-B14F-4D97-AF65-F5344CB8AC3E}">
        <p14:creationId xmlns:p14="http://schemas.microsoft.com/office/powerpoint/2010/main" val="1946597784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ECBCC58C-4617-4C4A-8AA3-6324B94DC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Update Data</a:t>
            </a:r>
            <a:endParaRPr lang="en-AU" dirty="0"/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F75BF6BB-32F6-4D1C-9E67-7A73C8ACB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0059" y="6172501"/>
            <a:ext cx="846000" cy="365125"/>
          </a:xfrm>
        </p:spPr>
        <p:txBody>
          <a:bodyPr/>
          <a:lstStyle/>
          <a:p>
            <a:fld id="{DC22DD25-61AE-413C-B4D2-EF2365C9B2E1}" type="slidenum">
              <a:rPr lang="en-AU" noProof="0" smtClean="0"/>
              <a:pPr/>
              <a:t>24</a:t>
            </a:fld>
            <a:endParaRPr lang="en-AU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3445DA-F9D2-4AA0-9696-2E0D1E7B92E6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576765" y="3324445"/>
            <a:ext cx="4771860" cy="791721"/>
          </a:xfrm>
        </p:spPr>
        <p:txBody>
          <a:bodyPr/>
          <a:lstStyle/>
          <a:p>
            <a:r>
              <a:rPr lang="en-AU" dirty="0"/>
              <a:t>When you need to </a:t>
            </a:r>
            <a:r>
              <a:rPr lang="en-AU" b="1" i="1" dirty="0"/>
              <a:t>modify a subset of your database values</a:t>
            </a:r>
            <a:r>
              <a:rPr lang="en-AU" dirty="0"/>
              <a:t>, use the </a:t>
            </a:r>
            <a:r>
              <a:rPr lang="en-AU" b="1" i="1" dirty="0"/>
              <a:t>update() </a:t>
            </a:r>
            <a:r>
              <a:rPr lang="en-AU" dirty="0"/>
              <a:t>method.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9728732-FDCA-4E18-B95D-3F3B4439DD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5913" y="3324446"/>
            <a:ext cx="5400675" cy="79172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00189EC-B2C7-445A-AAFA-C1C6F9B7164D}"/>
              </a:ext>
            </a:extLst>
          </p:cNvPr>
          <p:cNvSpPr/>
          <p:nvPr/>
        </p:nvSpPr>
        <p:spPr>
          <a:xfrm>
            <a:off x="315913" y="3835153"/>
            <a:ext cx="5400675" cy="28101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67"/>
          </a:p>
        </p:txBody>
      </p:sp>
    </p:spTree>
    <p:extLst>
      <p:ext uri="{BB962C8B-B14F-4D97-AF65-F5344CB8AC3E}">
        <p14:creationId xmlns:p14="http://schemas.microsoft.com/office/powerpoint/2010/main" val="1669757315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ECBCC58C-4617-4C4A-8AA3-6324B94DC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Delete Data</a:t>
            </a:r>
            <a:endParaRPr lang="en-AU" dirty="0"/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F75BF6BB-32F6-4D1C-9E67-7A73C8ACB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0059" y="6172501"/>
            <a:ext cx="846000" cy="365125"/>
          </a:xfrm>
        </p:spPr>
        <p:txBody>
          <a:bodyPr/>
          <a:lstStyle/>
          <a:p>
            <a:fld id="{DC22DD25-61AE-413C-B4D2-EF2365C9B2E1}" type="slidenum">
              <a:rPr lang="en-AU" noProof="0" smtClean="0"/>
              <a:pPr/>
              <a:t>25</a:t>
            </a:fld>
            <a:endParaRPr lang="en-AU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3445DA-F9D2-4AA0-9696-2E0D1E7B92E6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576765" y="3148074"/>
            <a:ext cx="4771860" cy="1158778"/>
          </a:xfrm>
        </p:spPr>
        <p:txBody>
          <a:bodyPr/>
          <a:lstStyle/>
          <a:p>
            <a:r>
              <a:rPr lang="en-AU" dirty="0"/>
              <a:t>To delete rows from a table, you need to provide </a:t>
            </a:r>
            <a:r>
              <a:rPr lang="en-AU" b="1" i="1" dirty="0"/>
              <a:t>selection criteria</a:t>
            </a:r>
            <a:r>
              <a:rPr lang="en-AU" dirty="0"/>
              <a:t> that identify the rows to the </a:t>
            </a:r>
            <a:r>
              <a:rPr lang="en-AU" b="1" i="1" dirty="0"/>
              <a:t>delete()</a:t>
            </a:r>
            <a:r>
              <a:rPr lang="en-AU" dirty="0"/>
              <a:t> method.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A56E5A4-07FE-4F62-893A-8287687254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7413" y="3525044"/>
            <a:ext cx="4257675" cy="39052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B78E573-44CB-4F55-B2D6-98EFD0FEFE3B}"/>
              </a:ext>
            </a:extLst>
          </p:cNvPr>
          <p:cNvSpPr/>
          <p:nvPr/>
        </p:nvSpPr>
        <p:spPr>
          <a:xfrm>
            <a:off x="887413" y="3675356"/>
            <a:ext cx="4257675" cy="24021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67"/>
          </a:p>
        </p:txBody>
      </p:sp>
    </p:spTree>
    <p:extLst>
      <p:ext uri="{BB962C8B-B14F-4D97-AF65-F5344CB8AC3E}">
        <p14:creationId xmlns:p14="http://schemas.microsoft.com/office/powerpoint/2010/main" val="2546380992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34D8B9C1-3B2A-4A85-9A09-6AB8ED1A7A8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1"/>
            <a:ext cx="6538648" cy="6857998"/>
          </a:xfr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2E1A9-8EF1-479C-921A-CDFDEDA1E7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26</a:t>
            </a:fld>
            <a:endParaRPr lang="en-AU" noProof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99DCCF0F-ED0C-4327-A22D-88B86F487A5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69C51D9E-F792-4069-A1B7-56FDA6317F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4179" y="0"/>
            <a:ext cx="7417821" cy="6879660"/>
          </a:xfrm>
        </p:spPr>
        <p:txBody>
          <a:bodyPr/>
          <a:lstStyle/>
          <a:p>
            <a:r>
              <a:rPr lang="en-AU" dirty="0"/>
              <a:t>SQLite</a:t>
            </a:r>
          </a:p>
          <a:p>
            <a:endParaRPr lang="en-AU" dirty="0"/>
          </a:p>
          <a:p>
            <a:pPr marL="342900" indent="-342900">
              <a:buFontTx/>
              <a:buChar char="-"/>
            </a:pPr>
            <a:r>
              <a:rPr lang="en-AU" sz="2400" b="0" i="1" dirty="0" err="1"/>
              <a:t>greenDao</a:t>
            </a:r>
            <a:r>
              <a:rPr lang="en-AU" sz="2400" b="0" i="1" dirty="0"/>
              <a:t>(For Reading)</a:t>
            </a:r>
          </a:p>
        </p:txBody>
      </p:sp>
    </p:spTree>
    <p:extLst>
      <p:ext uri="{BB962C8B-B14F-4D97-AF65-F5344CB8AC3E}">
        <p14:creationId xmlns:p14="http://schemas.microsoft.com/office/powerpoint/2010/main" val="1666388478"/>
      </p:ext>
    </p:extLst>
  </p:cSld>
  <p:clrMapOvr>
    <a:masterClrMapping/>
  </p:clrMapOvr>
  <p:transition spd="slow">
    <p:push dir="d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ECBCC58C-4617-4C4A-8AA3-6324B94DC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For Reading – </a:t>
            </a:r>
            <a:r>
              <a:rPr lang="en-US" i="1" dirty="0" err="1"/>
              <a:t>greenDao</a:t>
            </a:r>
            <a:endParaRPr lang="en-AU" i="1" dirty="0"/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F75BF6BB-32F6-4D1C-9E67-7A73C8ACB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0059" y="6172501"/>
            <a:ext cx="846000" cy="365125"/>
          </a:xfrm>
        </p:spPr>
        <p:txBody>
          <a:bodyPr/>
          <a:lstStyle/>
          <a:p>
            <a:fld id="{DC22DD25-61AE-413C-B4D2-EF2365C9B2E1}" type="slidenum">
              <a:rPr lang="en-AU" noProof="0" smtClean="0"/>
              <a:pPr/>
              <a:t>27</a:t>
            </a:fld>
            <a:endParaRPr lang="en-AU" noProof="0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F94A589-4F90-40C5-AE3D-9E093BD460A6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406059" y="2486033"/>
            <a:ext cx="5400000" cy="2482861"/>
          </a:xfrm>
        </p:spPr>
        <p:txBody>
          <a:bodyPr/>
          <a:lstStyle/>
          <a:p>
            <a:r>
              <a:rPr lang="en-AU" b="1" i="1" dirty="0" err="1"/>
              <a:t>greenDAO</a:t>
            </a:r>
            <a:r>
              <a:rPr lang="en-AU" dirty="0"/>
              <a:t> is an </a:t>
            </a:r>
            <a:r>
              <a:rPr lang="en-AU" b="1" i="1" dirty="0"/>
              <a:t>open source Android ORM </a:t>
            </a:r>
            <a:r>
              <a:rPr lang="en-AU" i="1" dirty="0"/>
              <a:t>(Object-Relational Mapping) </a:t>
            </a:r>
            <a:r>
              <a:rPr lang="en-AU" dirty="0"/>
              <a:t>making development for SQLite databases fun again. </a:t>
            </a:r>
          </a:p>
          <a:p>
            <a:endParaRPr lang="en-AU" dirty="0"/>
          </a:p>
          <a:p>
            <a:r>
              <a:rPr lang="en-AU" dirty="0">
                <a:hlinkClick r:id="rId2"/>
              </a:rPr>
              <a:t>http://greenrobot.org/greendao/</a:t>
            </a:r>
            <a:endParaRPr lang="en-AU" dirty="0"/>
          </a:p>
          <a:p>
            <a:r>
              <a:rPr lang="en-AU" dirty="0">
                <a:hlinkClick r:id="rId3"/>
              </a:rPr>
              <a:t>http://greenrobot.org/greendao/documentation/</a:t>
            </a:r>
            <a:endParaRPr lang="en-AU" dirty="0"/>
          </a:p>
        </p:txBody>
      </p:sp>
      <p:pic>
        <p:nvPicPr>
          <p:cNvPr id="44034" name="Picture 2" descr="greenDAO Android ORM">
            <a:extLst>
              <a:ext uri="{FF2B5EF4-FFF2-40B4-BE49-F238E27FC236}">
                <a16:creationId xmlns:a16="http://schemas.microsoft.com/office/drawing/2014/main" id="{E0A61040-E0B4-4630-8626-439FBD30169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388" y="3043422"/>
            <a:ext cx="4140984" cy="1190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5647431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ECBCC58C-4617-4C4A-8AA3-6324B94DC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err="1"/>
              <a:t>greenDao</a:t>
            </a:r>
            <a:r>
              <a:rPr lang="en-US" i="1" dirty="0"/>
              <a:t> – Add </a:t>
            </a:r>
            <a:r>
              <a:rPr lang="en-US" i="1" dirty="0" err="1"/>
              <a:t>greenDao</a:t>
            </a:r>
            <a:r>
              <a:rPr lang="en-US" i="1" dirty="0"/>
              <a:t> to your project</a:t>
            </a:r>
            <a:endParaRPr lang="en-AU" i="1" dirty="0"/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F75BF6BB-32F6-4D1C-9E67-7A73C8ACB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0059" y="6172501"/>
            <a:ext cx="846000" cy="365125"/>
          </a:xfrm>
        </p:spPr>
        <p:txBody>
          <a:bodyPr/>
          <a:lstStyle/>
          <a:p>
            <a:fld id="{DC22DD25-61AE-413C-B4D2-EF2365C9B2E1}" type="slidenum">
              <a:rPr lang="en-AU" noProof="0" smtClean="0"/>
              <a:pPr/>
              <a:t>28</a:t>
            </a:fld>
            <a:endParaRPr lang="en-AU" noProof="0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5097B8F-F8C2-4E29-9874-5FABFBF3091B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/>
          <a:stretch>
            <a:fillRect/>
          </a:stretch>
        </p:blipFill>
        <p:spPr>
          <a:xfrm>
            <a:off x="6324600" y="2479767"/>
            <a:ext cx="5400675" cy="2481079"/>
          </a:xfrm>
          <a:prstGeom prst="rect">
            <a:avLst/>
          </a:prstGeom>
        </p:spPr>
      </p:pic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65CDC92-5780-475F-AC22-E6D6329542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97791" y="1531938"/>
            <a:ext cx="4836919" cy="437673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0C8C2B3-A232-40C1-A49C-7620EB949144}"/>
              </a:ext>
            </a:extLst>
          </p:cNvPr>
          <p:cNvSpPr/>
          <p:nvPr/>
        </p:nvSpPr>
        <p:spPr>
          <a:xfrm>
            <a:off x="597791" y="2993996"/>
            <a:ext cx="1373052" cy="20196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67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B8B6FC4-F41A-4C4A-9B67-0A234A3AC687}"/>
              </a:ext>
            </a:extLst>
          </p:cNvPr>
          <p:cNvSpPr/>
          <p:nvPr/>
        </p:nvSpPr>
        <p:spPr>
          <a:xfrm>
            <a:off x="2188373" y="1597981"/>
            <a:ext cx="1868722" cy="20418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67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52DEC73-EC66-45C8-9E50-AC3A3A823901}"/>
              </a:ext>
            </a:extLst>
          </p:cNvPr>
          <p:cNvSpPr/>
          <p:nvPr/>
        </p:nvSpPr>
        <p:spPr>
          <a:xfrm>
            <a:off x="2188373" y="5673533"/>
            <a:ext cx="2152808" cy="20418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67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B54B27-E3DA-4665-93B1-0824A542AA2A}"/>
              </a:ext>
            </a:extLst>
          </p:cNvPr>
          <p:cNvSpPr txBox="1"/>
          <p:nvPr/>
        </p:nvSpPr>
        <p:spPr>
          <a:xfrm>
            <a:off x="597791" y="5908675"/>
            <a:ext cx="25090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 err="1"/>
              <a:t>build.gradle</a:t>
            </a:r>
            <a:r>
              <a:rPr lang="en-US" sz="2000" i="1" dirty="0"/>
              <a:t>(app level)</a:t>
            </a:r>
            <a:endParaRPr lang="en-AU" sz="2000" i="1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D19E5E0-54C2-4790-9696-79E47A60D757}"/>
              </a:ext>
            </a:extLst>
          </p:cNvPr>
          <p:cNvSpPr/>
          <p:nvPr/>
        </p:nvSpPr>
        <p:spPr>
          <a:xfrm>
            <a:off x="6324600" y="4064956"/>
            <a:ext cx="1543050" cy="18319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67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F583EF4-9CCA-4A23-89B6-570A6FEEC94D}"/>
              </a:ext>
            </a:extLst>
          </p:cNvPr>
          <p:cNvSpPr/>
          <p:nvPr/>
        </p:nvSpPr>
        <p:spPr>
          <a:xfrm>
            <a:off x="8467724" y="3537112"/>
            <a:ext cx="2047875" cy="19668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67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04E4FED-68FB-421D-8465-604A7BECF636}"/>
              </a:ext>
            </a:extLst>
          </p:cNvPr>
          <p:cNvSpPr txBox="1"/>
          <p:nvPr/>
        </p:nvSpPr>
        <p:spPr>
          <a:xfrm>
            <a:off x="6324600" y="4974204"/>
            <a:ext cx="28424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 err="1"/>
              <a:t>build.gradle</a:t>
            </a:r>
            <a:r>
              <a:rPr lang="en-US" sz="2000" i="1" dirty="0"/>
              <a:t>(project level)</a:t>
            </a:r>
            <a:endParaRPr lang="en-AU" sz="2000" i="1" dirty="0"/>
          </a:p>
        </p:txBody>
      </p:sp>
    </p:spTree>
    <p:extLst>
      <p:ext uri="{BB962C8B-B14F-4D97-AF65-F5344CB8AC3E}">
        <p14:creationId xmlns:p14="http://schemas.microsoft.com/office/powerpoint/2010/main" val="1108497668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ECBCC58C-4617-4C4A-8AA3-6324B94DC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err="1"/>
              <a:t>greenDao</a:t>
            </a:r>
            <a:r>
              <a:rPr lang="en-US" i="1" dirty="0"/>
              <a:t> – Create Entity class</a:t>
            </a:r>
            <a:endParaRPr lang="en-AU" i="1" dirty="0"/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F75BF6BB-32F6-4D1C-9E67-7A73C8ACB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0059" y="6172501"/>
            <a:ext cx="846000" cy="365125"/>
          </a:xfrm>
        </p:spPr>
        <p:txBody>
          <a:bodyPr/>
          <a:lstStyle/>
          <a:p>
            <a:fld id="{DC22DD25-61AE-413C-B4D2-EF2365C9B2E1}" type="slidenum">
              <a:rPr lang="en-AU" noProof="0" smtClean="0"/>
              <a:pPr/>
              <a:t>29</a:t>
            </a:fld>
            <a:endParaRPr lang="en-AU" noProof="0" dirty="0"/>
          </a:p>
        </p:txBody>
      </p:sp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57B252A3-14DA-45E8-ACCA-4316915E2C92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/>
          <a:stretch>
            <a:fillRect/>
          </a:stretch>
        </p:blipFill>
        <p:spPr>
          <a:xfrm>
            <a:off x="7186954" y="1531938"/>
            <a:ext cx="3675967" cy="4376737"/>
          </a:xfrm>
          <a:prstGeom prst="rect">
            <a:avLst/>
          </a:prstGeom>
        </p:spPr>
      </p:pic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F659C324-11DF-4E8F-9106-A857D99267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030413" y="2734469"/>
            <a:ext cx="1971675" cy="197167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5C6E934-2413-4975-80A9-1D90A42F0170}"/>
              </a:ext>
            </a:extLst>
          </p:cNvPr>
          <p:cNvSpPr txBox="1"/>
          <p:nvPr/>
        </p:nvSpPr>
        <p:spPr>
          <a:xfrm>
            <a:off x="2030413" y="4706144"/>
            <a:ext cx="18373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/>
              <a:t>UserObject.java</a:t>
            </a:r>
            <a:endParaRPr lang="en-AU" sz="2000" i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73A4B3F-ED4B-430C-A09D-7369A93346AD}"/>
              </a:ext>
            </a:extLst>
          </p:cNvPr>
          <p:cNvSpPr txBox="1"/>
          <p:nvPr/>
        </p:nvSpPr>
        <p:spPr>
          <a:xfrm>
            <a:off x="7186954" y="5908675"/>
            <a:ext cx="42391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/>
              <a:t>UserObject.java(automatic generated)</a:t>
            </a:r>
            <a:endParaRPr lang="en-AU" sz="2000" i="1" dirty="0"/>
          </a:p>
        </p:txBody>
      </p:sp>
    </p:spTree>
    <p:extLst>
      <p:ext uri="{BB962C8B-B14F-4D97-AF65-F5344CB8AC3E}">
        <p14:creationId xmlns:p14="http://schemas.microsoft.com/office/powerpoint/2010/main" val="648235900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34D8B9C1-3B2A-4A85-9A09-6AB8ED1A7A8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1"/>
            <a:ext cx="6538648" cy="6857998"/>
          </a:xfr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2E1A9-8EF1-479C-921A-CDFDEDA1E7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3</a:t>
            </a:fld>
            <a:endParaRPr lang="en-AU" noProof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99DCCF0F-ED0C-4327-A22D-88B86F487A5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69C51D9E-F792-4069-A1B7-56FDA6317FE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/>
              <a:t>Data Storage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142967190"/>
      </p:ext>
    </p:extLst>
  </p:cSld>
  <p:clrMapOvr>
    <a:masterClrMapping/>
  </p:clrMapOvr>
  <p:transition spd="slow">
    <p:push dir="d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ECBCC58C-4617-4C4A-8AA3-6324B94DC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err="1"/>
              <a:t>greenDao</a:t>
            </a:r>
            <a:r>
              <a:rPr lang="en-US" i="1" dirty="0"/>
              <a:t> – Create </a:t>
            </a:r>
            <a:r>
              <a:rPr lang="en-US" i="1" dirty="0" err="1"/>
              <a:t>DBManager</a:t>
            </a:r>
            <a:r>
              <a:rPr lang="en-US" i="1" dirty="0"/>
              <a:t> class</a:t>
            </a:r>
            <a:endParaRPr lang="en-AU" i="1" dirty="0"/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F75BF6BB-32F6-4D1C-9E67-7A73C8ACB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0059" y="6172501"/>
            <a:ext cx="846000" cy="365125"/>
          </a:xfrm>
        </p:spPr>
        <p:txBody>
          <a:bodyPr/>
          <a:lstStyle/>
          <a:p>
            <a:fld id="{DC22DD25-61AE-413C-B4D2-EF2365C9B2E1}" type="slidenum">
              <a:rPr lang="en-AU" noProof="0" smtClean="0"/>
              <a:pPr/>
              <a:t>30</a:t>
            </a:fld>
            <a:endParaRPr lang="en-AU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D69685-9DDB-4EF9-8AEE-8295F27C9282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096000" y="3192667"/>
            <a:ext cx="5400000" cy="1055278"/>
          </a:xfrm>
        </p:spPr>
        <p:txBody>
          <a:bodyPr/>
          <a:lstStyle/>
          <a:p>
            <a:r>
              <a:rPr lang="en-US" dirty="0"/>
              <a:t>Create </a:t>
            </a:r>
            <a:r>
              <a:rPr lang="en-US" dirty="0" err="1"/>
              <a:t>DBManager</a:t>
            </a:r>
            <a:r>
              <a:rPr lang="en-US" dirty="0"/>
              <a:t> class to </a:t>
            </a:r>
            <a:r>
              <a:rPr lang="en-US" b="1" i="1" dirty="0"/>
              <a:t>encapsulate CRUD methods</a:t>
            </a:r>
            <a:r>
              <a:rPr lang="en-US" dirty="0"/>
              <a:t> and </a:t>
            </a:r>
            <a:r>
              <a:rPr lang="en-US" b="1" i="1" dirty="0"/>
              <a:t>obtain the instances </a:t>
            </a:r>
            <a:r>
              <a:rPr lang="en-US" dirty="0"/>
              <a:t>of </a:t>
            </a:r>
            <a:r>
              <a:rPr lang="en-US" dirty="0" err="1"/>
              <a:t>DaoSession</a:t>
            </a:r>
            <a:r>
              <a:rPr lang="en-US" dirty="0"/>
              <a:t>, </a:t>
            </a:r>
            <a:r>
              <a:rPr lang="en-US" dirty="0" err="1"/>
              <a:t>DaoMaster</a:t>
            </a:r>
            <a:r>
              <a:rPr lang="en-US" dirty="0"/>
              <a:t>, etc..</a:t>
            </a:r>
            <a:endParaRPr lang="en-AU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3EA8143-4395-4F37-896F-54C9E488EF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73101" y="1531938"/>
            <a:ext cx="2286298" cy="437673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91F621F-F681-49C5-8C14-A8F0DA87440A}"/>
              </a:ext>
            </a:extLst>
          </p:cNvPr>
          <p:cNvSpPr txBox="1"/>
          <p:nvPr/>
        </p:nvSpPr>
        <p:spPr>
          <a:xfrm>
            <a:off x="1873101" y="5908675"/>
            <a:ext cx="19173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/>
              <a:t>DBManager.java</a:t>
            </a:r>
            <a:endParaRPr lang="en-AU" sz="2000" i="1" dirty="0"/>
          </a:p>
        </p:txBody>
      </p:sp>
    </p:spTree>
    <p:extLst>
      <p:ext uri="{BB962C8B-B14F-4D97-AF65-F5344CB8AC3E}">
        <p14:creationId xmlns:p14="http://schemas.microsoft.com/office/powerpoint/2010/main" val="2699681889"/>
      </p:ext>
    </p:extLst>
  </p:cSld>
  <p:clrMapOvr>
    <a:masterClrMapping/>
  </p:clrMapOvr>
  <p:transition spd="slow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ECBCC58C-4617-4C4A-8AA3-6324B94DC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err="1"/>
              <a:t>greenDao</a:t>
            </a:r>
            <a:r>
              <a:rPr lang="en-US" i="1" dirty="0"/>
              <a:t> – Control database through </a:t>
            </a:r>
            <a:r>
              <a:rPr lang="en-US" i="1" dirty="0" err="1"/>
              <a:t>DBManager</a:t>
            </a:r>
            <a:endParaRPr lang="en-AU" i="1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70C71CA5-9CD3-4E1F-884E-2FFC8B7EA3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186777" y="1531938"/>
            <a:ext cx="1658946" cy="4376737"/>
          </a:xfrm>
          <a:prstGeom prst="rect">
            <a:avLst/>
          </a:prstGeom>
        </p:spPr>
      </p:pic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F75BF6BB-32F6-4D1C-9E67-7A73C8ACB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31</a:t>
            </a:fld>
            <a:endParaRPr lang="en-AU" noProof="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B79CA7-CC60-45AE-9649-97CC44AED1DF}"/>
              </a:ext>
            </a:extLst>
          </p:cNvPr>
          <p:cNvSpPr txBox="1"/>
          <p:nvPr/>
        </p:nvSpPr>
        <p:spPr>
          <a:xfrm>
            <a:off x="2186777" y="5908675"/>
            <a:ext cx="19933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/>
              <a:t>MainActivity.java</a:t>
            </a:r>
            <a:endParaRPr lang="en-AU" sz="2000" i="1" dirty="0"/>
          </a:p>
        </p:txBody>
      </p:sp>
      <p:pic>
        <p:nvPicPr>
          <p:cNvPr id="7" name="device-2019-07-22-181303">
            <a:hlinkClick r:id="" action="ppaction://media"/>
            <a:extLst>
              <a:ext uri="{FF2B5EF4-FFF2-40B4-BE49-F238E27FC236}">
                <a16:creationId xmlns:a16="http://schemas.microsoft.com/office/drawing/2014/main" id="{6182159E-7639-433B-BE88-F7BF02011F77}"/>
              </a:ext>
            </a:extLst>
          </p:cNvPr>
          <p:cNvPicPr>
            <a:picLocks noGrp="1" noChangeAspect="1"/>
          </p:cNvPicPr>
          <p:nvPr>
            <p:ph idx="13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519386" y="1331280"/>
            <a:ext cx="2485837" cy="4971675"/>
          </a:xfrm>
        </p:spPr>
      </p:pic>
    </p:spTree>
    <p:extLst>
      <p:ext uri="{BB962C8B-B14F-4D97-AF65-F5344CB8AC3E}">
        <p14:creationId xmlns:p14="http://schemas.microsoft.com/office/powerpoint/2010/main" val="160215350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67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34D8B9C1-3B2A-4A85-9A09-6AB8ED1A7A8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1"/>
            <a:ext cx="6538648" cy="6857998"/>
          </a:xfr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2E1A9-8EF1-479C-921A-CDFDEDA1E7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32</a:t>
            </a:fld>
            <a:endParaRPr lang="en-AU" noProof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99DCCF0F-ED0C-4327-A22D-88B86F487A5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69C51D9E-F792-4069-A1B7-56FDA6317F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4179" y="0"/>
            <a:ext cx="7417821" cy="6879660"/>
          </a:xfrm>
        </p:spPr>
        <p:txBody>
          <a:bodyPr/>
          <a:lstStyle/>
          <a:p>
            <a:r>
              <a:rPr lang="en-AU" dirty="0"/>
              <a:t>File Storage</a:t>
            </a:r>
          </a:p>
        </p:txBody>
      </p:sp>
    </p:spTree>
    <p:extLst>
      <p:ext uri="{BB962C8B-B14F-4D97-AF65-F5344CB8AC3E}">
        <p14:creationId xmlns:p14="http://schemas.microsoft.com/office/powerpoint/2010/main" val="1692631340"/>
      </p:ext>
    </p:extLst>
  </p:cSld>
  <p:clrMapOvr>
    <a:masterClrMapping/>
  </p:clrMapOvr>
  <p:transition spd="slow">
    <p:push dir="d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ECBCC58C-4617-4C4A-8AA3-6324B94DC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 Storage</a:t>
            </a:r>
            <a:endParaRPr lang="en-AU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CF2F02A-72C2-40B5-B02A-CE870C638701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801522" y="2740902"/>
            <a:ext cx="4923243" cy="2000898"/>
          </a:xfrm>
        </p:spPr>
        <p:txBody>
          <a:bodyPr/>
          <a:lstStyle/>
          <a:p>
            <a:r>
              <a:rPr lang="en-AU" dirty="0"/>
              <a:t>Android uses </a:t>
            </a:r>
            <a:r>
              <a:rPr lang="en-AU" b="1" i="1" dirty="0"/>
              <a:t>a file system </a:t>
            </a:r>
            <a:r>
              <a:rPr lang="en-AU" dirty="0"/>
              <a:t>that's similar to disk-based file systems on other platforms.</a:t>
            </a:r>
          </a:p>
          <a:p>
            <a:endParaRPr lang="en-AU" dirty="0"/>
          </a:p>
          <a:p>
            <a:r>
              <a:rPr lang="en-AU" dirty="0">
                <a:hlinkClick r:id="rId2"/>
              </a:rPr>
              <a:t>https://developer.android.com/training/data-storage/files.html</a:t>
            </a:r>
            <a:endParaRPr lang="en-AU" dirty="0"/>
          </a:p>
        </p:txBody>
      </p:sp>
      <p:pic>
        <p:nvPicPr>
          <p:cNvPr id="2052" name="Picture 4" descr="enter image description here">
            <a:extLst>
              <a:ext uri="{FF2B5EF4-FFF2-40B4-BE49-F238E27FC236}">
                <a16:creationId xmlns:a16="http://schemas.microsoft.com/office/drawing/2014/main" id="{62621353-BBAB-4C86-88A7-28DE4CF6148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235" y="2643410"/>
            <a:ext cx="5400675" cy="2153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F5D2303A-9B56-4747-B587-CA1B7AEA4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0059" y="6172501"/>
            <a:ext cx="846000" cy="365125"/>
          </a:xfrm>
        </p:spPr>
        <p:txBody>
          <a:bodyPr/>
          <a:lstStyle/>
          <a:p>
            <a:fld id="{DC22DD25-61AE-413C-B4D2-EF2365C9B2E1}" type="slidenum">
              <a:rPr lang="en-AU" noProof="0" smtClean="0"/>
              <a:pPr/>
              <a:t>33</a:t>
            </a:fld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1615645847"/>
      </p:ext>
    </p:extLst>
  </p:cSld>
  <p:clrMapOvr>
    <a:masterClrMapping/>
  </p:clrMapOvr>
  <p:transition spd="slow">
    <p:push dir="u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ECBCC58C-4617-4C4A-8AA3-6324B94DC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Internal and External Storage</a:t>
            </a:r>
            <a:endParaRPr lang="en-AU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CF2F02A-72C2-40B5-B02A-CE870C638701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721623" y="2701113"/>
            <a:ext cx="4923243" cy="2215940"/>
          </a:xfrm>
        </p:spPr>
        <p:txBody>
          <a:bodyPr/>
          <a:lstStyle/>
          <a:p>
            <a:r>
              <a:rPr lang="en-AU" dirty="0"/>
              <a:t>All Android devices have two file storage areas: </a:t>
            </a:r>
            <a:r>
              <a:rPr lang="en-AU" b="1" i="1" dirty="0"/>
              <a:t>"internal" </a:t>
            </a:r>
            <a:r>
              <a:rPr lang="en-AU" dirty="0"/>
              <a:t>and </a:t>
            </a:r>
            <a:r>
              <a:rPr lang="en-AU" b="1" i="1" dirty="0"/>
              <a:t>"external" </a:t>
            </a:r>
            <a:r>
              <a:rPr lang="en-AU" dirty="0"/>
              <a:t>storage. These names come from the early days of Android, when most devices offered built-in non-volatile memory (</a:t>
            </a:r>
            <a:r>
              <a:rPr lang="en-AU" b="1" i="1" dirty="0"/>
              <a:t>internal storage</a:t>
            </a:r>
            <a:r>
              <a:rPr lang="en-AU" dirty="0"/>
              <a:t>), plus a removable storage medium such as a micro SD card (</a:t>
            </a:r>
            <a:r>
              <a:rPr lang="en-AU" b="1" i="1" dirty="0"/>
              <a:t>external storage</a:t>
            </a:r>
            <a:r>
              <a:rPr lang="en-AU" dirty="0"/>
              <a:t>). </a:t>
            </a:r>
          </a:p>
          <a:p>
            <a:endParaRPr lang="en-AU" dirty="0"/>
          </a:p>
          <a:p>
            <a:endParaRPr lang="en-AU" dirty="0"/>
          </a:p>
        </p:txBody>
      </p:sp>
      <p:pic>
        <p:nvPicPr>
          <p:cNvPr id="3076" name="Picture 4" descr="Related image">
            <a:extLst>
              <a:ext uri="{FF2B5EF4-FFF2-40B4-BE49-F238E27FC236}">
                <a16:creationId xmlns:a16="http://schemas.microsoft.com/office/drawing/2014/main" id="{7A62A387-F034-4AB0-9939-EF4A68D1D23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8057" y="1620715"/>
            <a:ext cx="2917824" cy="4376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Slide Number Placeholder 2">
            <a:extLst>
              <a:ext uri="{FF2B5EF4-FFF2-40B4-BE49-F238E27FC236}">
                <a16:creationId xmlns:a16="http://schemas.microsoft.com/office/drawing/2014/main" id="{9D1529AF-B135-4B42-9FFA-BD690104E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0059" y="6172501"/>
            <a:ext cx="846000" cy="365125"/>
          </a:xfrm>
        </p:spPr>
        <p:txBody>
          <a:bodyPr/>
          <a:lstStyle/>
          <a:p>
            <a:fld id="{DC22DD25-61AE-413C-B4D2-EF2365C9B2E1}" type="slidenum">
              <a:rPr lang="en-AU" noProof="0" smtClean="0"/>
              <a:pPr/>
              <a:t>34</a:t>
            </a:fld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3550716357"/>
      </p:ext>
    </p:extLst>
  </p:cSld>
  <p:clrMapOvr>
    <a:masterClrMapping/>
  </p:clrMapOvr>
  <p:transition spd="slow">
    <p:push dir="u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ECBCC58C-4617-4C4A-8AA3-6324B94DC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Internal and External Storage</a:t>
            </a:r>
            <a:endParaRPr lang="en-AU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CF2F02A-72C2-40B5-B02A-CE870C638701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576765" y="2269289"/>
            <a:ext cx="4923243" cy="3079588"/>
          </a:xfrm>
        </p:spPr>
        <p:txBody>
          <a:bodyPr/>
          <a:lstStyle/>
          <a:p>
            <a:r>
              <a:rPr lang="en-AU" dirty="0"/>
              <a:t>Many devices now divide the permanent storage space into </a:t>
            </a:r>
            <a:r>
              <a:rPr lang="en-AU" b="1" i="1" dirty="0"/>
              <a:t>separate "internal" and "external" partitions</a:t>
            </a:r>
            <a:r>
              <a:rPr lang="en-AU" dirty="0"/>
              <a:t>. </a:t>
            </a:r>
          </a:p>
          <a:p>
            <a:endParaRPr lang="en-AU" dirty="0"/>
          </a:p>
          <a:p>
            <a:r>
              <a:rPr lang="en-AU" dirty="0"/>
              <a:t>So even without a removable storage medium, these two storage spaces always exist, and the API </a:t>
            </a:r>
            <a:r>
              <a:rPr lang="en-AU" dirty="0" err="1"/>
              <a:t>behavior</a:t>
            </a:r>
            <a:r>
              <a:rPr lang="en-AU" dirty="0"/>
              <a:t> is the same </a:t>
            </a:r>
            <a:r>
              <a:rPr lang="en-AU" b="1" i="1" dirty="0"/>
              <a:t>regardless of whether the external storage is removable</a:t>
            </a:r>
            <a:r>
              <a:rPr lang="en-AU" dirty="0"/>
              <a:t>.</a:t>
            </a:r>
          </a:p>
        </p:txBody>
      </p:sp>
      <p:pic>
        <p:nvPicPr>
          <p:cNvPr id="3076" name="Picture 4" descr="Related image">
            <a:extLst>
              <a:ext uri="{FF2B5EF4-FFF2-40B4-BE49-F238E27FC236}">
                <a16:creationId xmlns:a16="http://schemas.microsoft.com/office/drawing/2014/main" id="{7A62A387-F034-4AB0-9939-EF4A68D1D23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8057" y="1620715"/>
            <a:ext cx="2917824" cy="4376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650B2FE2-16F5-4464-977F-C6120736B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0059" y="6172501"/>
            <a:ext cx="846000" cy="365125"/>
          </a:xfrm>
        </p:spPr>
        <p:txBody>
          <a:bodyPr/>
          <a:lstStyle/>
          <a:p>
            <a:fld id="{DC22DD25-61AE-413C-B4D2-EF2365C9B2E1}" type="slidenum">
              <a:rPr lang="en-AU" noProof="0" smtClean="0"/>
              <a:pPr/>
              <a:t>35</a:t>
            </a:fld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3016705729"/>
      </p:ext>
    </p:extLst>
  </p:cSld>
  <p:clrMapOvr>
    <a:masterClrMapping/>
  </p:clrMapOvr>
  <p:transition spd="slow">
    <p:push dir="u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ECBCC58C-4617-4C4A-8AA3-6324B94DC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Internal and External Storage</a:t>
            </a:r>
            <a:endParaRPr lang="en-AU" dirty="0"/>
          </a:p>
        </p:txBody>
      </p:sp>
      <p:pic>
        <p:nvPicPr>
          <p:cNvPr id="3076" name="Picture 4" descr="Related image">
            <a:extLst>
              <a:ext uri="{FF2B5EF4-FFF2-40B4-BE49-F238E27FC236}">
                <a16:creationId xmlns:a16="http://schemas.microsoft.com/office/drawing/2014/main" id="{7A62A387-F034-4AB0-9939-EF4A68D1D23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8057" y="1620715"/>
            <a:ext cx="2917824" cy="4376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AE4637C-7B7D-4D2D-AF74-15482E6BED3E}"/>
              </a:ext>
            </a:extLst>
          </p:cNvPr>
          <p:cNvSpPr/>
          <p:nvPr/>
        </p:nvSpPr>
        <p:spPr>
          <a:xfrm>
            <a:off x="1868057" y="3292388"/>
            <a:ext cx="2917824" cy="64929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67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39F1E3-3ACB-4CAA-82BB-DBEF278DD01D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24765" y="2483235"/>
            <a:ext cx="5400000" cy="2651695"/>
          </a:xfrm>
        </p:spPr>
        <p:txBody>
          <a:bodyPr/>
          <a:lstStyle/>
          <a:p>
            <a:r>
              <a:rPr lang="en-AU" b="1" i="1" dirty="0"/>
              <a:t>Internal storage</a:t>
            </a:r>
            <a:endParaRPr lang="en-AU" dirty="0"/>
          </a:p>
          <a:p>
            <a:pPr marL="457200" indent="-457200">
              <a:buFont typeface="+mj-lt"/>
              <a:buAutoNum type="arabicPeriod"/>
            </a:pPr>
            <a:r>
              <a:rPr lang="en-AU" dirty="0"/>
              <a:t>It's </a:t>
            </a:r>
            <a:r>
              <a:rPr lang="en-AU" b="1" dirty="0"/>
              <a:t>always available</a:t>
            </a:r>
            <a:r>
              <a:rPr lang="en-AU" dirty="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AU" dirty="0"/>
              <a:t>Files saved here are accessible by </a:t>
            </a:r>
            <a:r>
              <a:rPr lang="en-AU" b="1" i="1" dirty="0"/>
              <a:t>only your app</a:t>
            </a:r>
            <a:r>
              <a:rPr lang="en-AU" dirty="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AU" dirty="0"/>
              <a:t>When the user </a:t>
            </a:r>
            <a:r>
              <a:rPr lang="en-AU" b="1" i="1" dirty="0"/>
              <a:t>uninstalls</a:t>
            </a:r>
            <a:r>
              <a:rPr lang="en-AU" dirty="0"/>
              <a:t> your app, the system </a:t>
            </a:r>
            <a:r>
              <a:rPr lang="en-AU" b="1" i="1" dirty="0"/>
              <a:t>removes all your app's files </a:t>
            </a:r>
            <a:r>
              <a:rPr lang="en-AU" dirty="0"/>
              <a:t>from internal storage.</a:t>
            </a:r>
          </a:p>
        </p:txBody>
      </p:sp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E7FD1E0D-FF91-4C69-935B-2E5774D40A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0059" y="6172501"/>
            <a:ext cx="846000" cy="365125"/>
          </a:xfrm>
        </p:spPr>
        <p:txBody>
          <a:bodyPr/>
          <a:lstStyle/>
          <a:p>
            <a:fld id="{DC22DD25-61AE-413C-B4D2-EF2365C9B2E1}" type="slidenum">
              <a:rPr lang="en-AU" noProof="0" smtClean="0"/>
              <a:pPr/>
              <a:t>36</a:t>
            </a:fld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2710013053"/>
      </p:ext>
    </p:extLst>
  </p:cSld>
  <p:clrMapOvr>
    <a:masterClrMapping/>
  </p:clrMapOvr>
  <p:transition spd="slow">
    <p:push dir="u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ECBCC58C-4617-4C4A-8AA3-6324B94DC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Internal and External Storage</a:t>
            </a:r>
            <a:endParaRPr lang="en-AU" dirty="0"/>
          </a:p>
        </p:txBody>
      </p:sp>
      <p:pic>
        <p:nvPicPr>
          <p:cNvPr id="3076" name="Picture 4" descr="Related image">
            <a:extLst>
              <a:ext uri="{FF2B5EF4-FFF2-40B4-BE49-F238E27FC236}">
                <a16:creationId xmlns:a16="http://schemas.microsoft.com/office/drawing/2014/main" id="{7A62A387-F034-4AB0-9939-EF4A68D1D23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8057" y="1620715"/>
            <a:ext cx="2917824" cy="4376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AE4637C-7B7D-4D2D-AF74-15482E6BED3E}"/>
              </a:ext>
            </a:extLst>
          </p:cNvPr>
          <p:cNvSpPr/>
          <p:nvPr/>
        </p:nvSpPr>
        <p:spPr>
          <a:xfrm>
            <a:off x="1868057" y="3913825"/>
            <a:ext cx="2917824" cy="64929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67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39F1E3-3ACB-4CAA-82BB-DBEF278DD01D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24765" y="1836344"/>
            <a:ext cx="5400000" cy="3945478"/>
          </a:xfrm>
        </p:spPr>
        <p:txBody>
          <a:bodyPr/>
          <a:lstStyle/>
          <a:p>
            <a:r>
              <a:rPr lang="en-AU" b="1" i="1" dirty="0"/>
              <a:t>External storage</a:t>
            </a:r>
          </a:p>
          <a:p>
            <a:pPr marL="457200" indent="-457200">
              <a:buFont typeface="+mj-lt"/>
              <a:buAutoNum type="arabicPeriod"/>
            </a:pPr>
            <a:r>
              <a:rPr lang="en-AU" b="1" i="1" dirty="0"/>
              <a:t>It's not always available</a:t>
            </a:r>
            <a:r>
              <a:rPr lang="en-AU" dirty="0"/>
              <a:t>, because the user can mount the external storage as USB storage and in some cases remove it from the device.</a:t>
            </a:r>
          </a:p>
          <a:p>
            <a:pPr marL="457200" indent="-457200">
              <a:buFont typeface="+mj-lt"/>
              <a:buAutoNum type="arabicPeriod"/>
            </a:pPr>
            <a:r>
              <a:rPr lang="en-AU" dirty="0"/>
              <a:t>It's </a:t>
            </a:r>
            <a:r>
              <a:rPr lang="en-AU" b="1" i="1" dirty="0"/>
              <a:t>world-readable</a:t>
            </a:r>
            <a:r>
              <a:rPr lang="en-AU" dirty="0"/>
              <a:t>, so files saved here may be read outside of your control.</a:t>
            </a:r>
          </a:p>
          <a:p>
            <a:pPr marL="457200" indent="-457200">
              <a:buFont typeface="+mj-lt"/>
              <a:buAutoNum type="arabicPeriod"/>
            </a:pPr>
            <a:r>
              <a:rPr lang="en-AU" dirty="0"/>
              <a:t>When the user uninstalls your app, the system removes your app's files from here </a:t>
            </a:r>
            <a:r>
              <a:rPr lang="en-AU" b="1" i="1" dirty="0"/>
              <a:t>only if </a:t>
            </a:r>
            <a:r>
              <a:rPr lang="en-AU" dirty="0"/>
              <a:t>you save them in the directory from </a:t>
            </a:r>
            <a:r>
              <a:rPr lang="en-AU" b="1" i="1" dirty="0" err="1"/>
              <a:t>getExternalFilesDir</a:t>
            </a:r>
            <a:r>
              <a:rPr lang="en-AU" b="1" i="1" dirty="0"/>
              <a:t>()</a:t>
            </a:r>
            <a:r>
              <a:rPr lang="en-AU" dirty="0"/>
              <a:t>.</a:t>
            </a:r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39465D35-BEF1-484A-9A57-C4A20FE5A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0059" y="6172501"/>
            <a:ext cx="846000" cy="365125"/>
          </a:xfrm>
        </p:spPr>
        <p:txBody>
          <a:bodyPr/>
          <a:lstStyle/>
          <a:p>
            <a:fld id="{DC22DD25-61AE-413C-B4D2-EF2365C9B2E1}" type="slidenum">
              <a:rPr lang="en-AU" noProof="0" smtClean="0"/>
              <a:pPr/>
              <a:t>37</a:t>
            </a:fld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38384926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ECBCC58C-4617-4C4A-8AA3-6324B94DC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Internal and External Storage</a:t>
            </a:r>
            <a:endParaRPr lang="en-AU" dirty="0"/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F75BF6BB-32F6-4D1C-9E67-7A73C8ACB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0059" y="6172501"/>
            <a:ext cx="846000" cy="365125"/>
          </a:xfrm>
        </p:spPr>
        <p:txBody>
          <a:bodyPr/>
          <a:lstStyle/>
          <a:p>
            <a:fld id="{DC22DD25-61AE-413C-B4D2-EF2365C9B2E1}" type="slidenum">
              <a:rPr lang="en-AU" noProof="0" smtClean="0"/>
              <a:pPr/>
              <a:t>38</a:t>
            </a:fld>
            <a:endParaRPr lang="en-AU" noProof="0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8AFF7A4-7085-4C99-8133-BAD24EC0A8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1867" y="3051822"/>
            <a:ext cx="5400000" cy="1024354"/>
          </a:xfrm>
        </p:spPr>
        <p:txBody>
          <a:bodyPr/>
          <a:lstStyle/>
          <a:p>
            <a:r>
              <a:rPr lang="en-AU" b="1" i="1" dirty="0"/>
              <a:t>Internal storage </a:t>
            </a:r>
            <a:r>
              <a:rPr lang="en-AU" dirty="0"/>
              <a:t>is best when you want to be sure that neither the user nor other apps can access your files.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4D95B3-C5BF-40DC-AB27-69C646D3D53F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24765" y="3051822"/>
            <a:ext cx="5400000" cy="1460944"/>
          </a:xfrm>
        </p:spPr>
        <p:txBody>
          <a:bodyPr/>
          <a:lstStyle/>
          <a:p>
            <a:r>
              <a:rPr lang="en-AU" b="1" i="1" dirty="0"/>
              <a:t>External storage </a:t>
            </a:r>
            <a:r>
              <a:rPr lang="en-AU" dirty="0"/>
              <a:t>is the best place for files that don't require access restrictions and for files that you want to share with other apps or allow the user to access with a computer.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621161"/>
      </p:ext>
    </p:extLst>
  </p:cSld>
  <p:clrMapOvr>
    <a:masterClrMapping/>
  </p:clrMapOvr>
  <p:transition spd="slow">
    <p:push dir="u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ECBCC58C-4617-4C4A-8AA3-6324B94DC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Internal Storage Demonstration</a:t>
            </a:r>
            <a:endParaRPr lang="en-AU" dirty="0"/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F75BF6BB-32F6-4D1C-9E67-7A73C8ACB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0059" y="6172501"/>
            <a:ext cx="846000" cy="365125"/>
          </a:xfrm>
        </p:spPr>
        <p:txBody>
          <a:bodyPr/>
          <a:lstStyle/>
          <a:p>
            <a:fld id="{DC22DD25-61AE-413C-B4D2-EF2365C9B2E1}" type="slidenum">
              <a:rPr lang="en-AU" noProof="0" smtClean="0"/>
              <a:pPr/>
              <a:t>39</a:t>
            </a:fld>
            <a:endParaRPr lang="en-AU" noProof="0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C5851663-315B-43D6-8656-D1915638D0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3108" y="2002138"/>
            <a:ext cx="4019550" cy="3495675"/>
          </a:xfrm>
          <a:prstGeom prst="rect">
            <a:avLst/>
          </a:prstGeom>
        </p:spPr>
      </p:pic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BDEE32E5-A9BB-4AF8-B821-A89CA01FAD2E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3"/>
          <a:stretch>
            <a:fillRect/>
          </a:stretch>
        </p:blipFill>
        <p:spPr>
          <a:xfrm>
            <a:off x="7121878" y="2002138"/>
            <a:ext cx="3752850" cy="43529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B88DA29-B753-480D-A967-23C60FAD29C1}"/>
              </a:ext>
            </a:extLst>
          </p:cNvPr>
          <p:cNvSpPr txBox="1"/>
          <p:nvPr/>
        </p:nvSpPr>
        <p:spPr>
          <a:xfrm>
            <a:off x="1033108" y="1540473"/>
            <a:ext cx="768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Save</a:t>
            </a:r>
            <a:endParaRPr lang="en-AU" sz="2800" i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85BEED0-B2F3-4D27-AB9B-999C53D3EFE3}"/>
              </a:ext>
            </a:extLst>
          </p:cNvPr>
          <p:cNvSpPr txBox="1"/>
          <p:nvPr/>
        </p:nvSpPr>
        <p:spPr>
          <a:xfrm>
            <a:off x="7121878" y="1540472"/>
            <a:ext cx="7906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Load</a:t>
            </a:r>
            <a:endParaRPr lang="en-AU" sz="2400" i="1" dirty="0"/>
          </a:p>
        </p:txBody>
      </p:sp>
    </p:spTree>
    <p:extLst>
      <p:ext uri="{BB962C8B-B14F-4D97-AF65-F5344CB8AC3E}">
        <p14:creationId xmlns:p14="http://schemas.microsoft.com/office/powerpoint/2010/main" val="1915839267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ECBCC58C-4617-4C4A-8AA3-6324B94DC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Storage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63F6BB-E4D6-451A-B7E5-249732C5EBD5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24765" y="2180389"/>
            <a:ext cx="5400000" cy="3094147"/>
          </a:xfrm>
        </p:spPr>
        <p:txBody>
          <a:bodyPr/>
          <a:lstStyle/>
          <a:p>
            <a:r>
              <a:rPr lang="en-AU" dirty="0"/>
              <a:t>When building mobile applications you will often need to </a:t>
            </a:r>
            <a:r>
              <a:rPr lang="en-AU" b="1" i="1" dirty="0"/>
              <a:t>store persistent data</a:t>
            </a:r>
            <a:r>
              <a:rPr lang="en-AU" dirty="0"/>
              <a:t> on the device itself. </a:t>
            </a:r>
          </a:p>
          <a:p>
            <a:endParaRPr lang="en-AU" dirty="0"/>
          </a:p>
          <a:p>
            <a:r>
              <a:rPr lang="en-AU" dirty="0"/>
              <a:t>This type of storage allows your applications to </a:t>
            </a:r>
          </a:p>
          <a:p>
            <a:pPr marL="457200" indent="-457200">
              <a:buAutoNum type="arabicPeriod"/>
            </a:pPr>
            <a:r>
              <a:rPr lang="en-AU" dirty="0"/>
              <a:t>function effectively when there is </a:t>
            </a:r>
            <a:r>
              <a:rPr lang="en-AU" b="1" i="1" dirty="0"/>
              <a:t>no connection</a:t>
            </a:r>
            <a:r>
              <a:rPr lang="en-AU" dirty="0"/>
              <a:t>;</a:t>
            </a:r>
          </a:p>
          <a:p>
            <a:pPr marL="457200" indent="-457200">
              <a:buAutoNum type="arabicPeriod"/>
            </a:pPr>
            <a:r>
              <a:rPr lang="en-AU" dirty="0"/>
              <a:t>offering more advanced and often faster </a:t>
            </a:r>
            <a:r>
              <a:rPr lang="en-AU" b="1" i="1" dirty="0"/>
              <a:t>functionality</a:t>
            </a:r>
            <a:r>
              <a:rPr lang="en-AU" dirty="0"/>
              <a:t> than server side storage only.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03F95828-D6D7-4DF3-93F1-A5A353EB2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0059" y="6172501"/>
            <a:ext cx="846000" cy="365125"/>
          </a:xfrm>
        </p:spPr>
        <p:txBody>
          <a:bodyPr/>
          <a:lstStyle/>
          <a:p>
            <a:fld id="{DC22DD25-61AE-413C-B4D2-EF2365C9B2E1}" type="slidenum">
              <a:rPr lang="en-AU" noProof="0" smtClean="0"/>
              <a:pPr/>
              <a:t>4</a:t>
            </a:fld>
            <a:endParaRPr lang="en-AU" noProof="0" dirty="0"/>
          </a:p>
        </p:txBody>
      </p:sp>
      <p:pic>
        <p:nvPicPr>
          <p:cNvPr id="24578" name="Picture 2" descr="Image result for file android icon">
            <a:extLst>
              <a:ext uri="{FF2B5EF4-FFF2-40B4-BE49-F238E27FC236}">
                <a16:creationId xmlns:a16="http://schemas.microsoft.com/office/drawing/2014/main" id="{4B9BFDC9-B7EC-4D2D-9718-1EEEA877A4B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65" y="2298713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8518425"/>
      </p:ext>
    </p:extLst>
  </p:cSld>
  <p:clrMapOvr>
    <a:masterClrMapping/>
  </p:clrMapOvr>
  <p:transition spd="slow">
    <p:push dir="u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ECBCC58C-4617-4C4A-8AA3-6324B94DC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Internal Storage Demonstration</a:t>
            </a:r>
            <a:endParaRPr lang="en-AU" dirty="0"/>
          </a:p>
        </p:txBody>
      </p:sp>
      <p:pic>
        <p:nvPicPr>
          <p:cNvPr id="12" name="device-2019-07-22-103101">
            <a:hlinkClick r:id="" action="ppaction://media"/>
            <a:extLst>
              <a:ext uri="{FF2B5EF4-FFF2-40B4-BE49-F238E27FC236}">
                <a16:creationId xmlns:a16="http://schemas.microsoft.com/office/drawing/2014/main" id="{EF97FAE3-86D3-4A3E-BA3F-71B5837743C1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926013" y="1531938"/>
            <a:ext cx="2353676" cy="4705646"/>
          </a:xfrm>
        </p:spPr>
      </p:pic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F75BF6BB-32F6-4D1C-9E67-7A73C8ACB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40</a:t>
            </a:fld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264394034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16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ECBCC58C-4617-4C4A-8AA3-6324B94DC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Cached File</a:t>
            </a:r>
            <a:endParaRPr lang="en-AU" dirty="0"/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F75BF6BB-32F6-4D1C-9E67-7A73C8ACB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0059" y="6172501"/>
            <a:ext cx="846000" cy="365125"/>
          </a:xfrm>
        </p:spPr>
        <p:txBody>
          <a:bodyPr/>
          <a:lstStyle/>
          <a:p>
            <a:fld id="{DC22DD25-61AE-413C-B4D2-EF2365C9B2E1}" type="slidenum">
              <a:rPr lang="en-AU" noProof="0" smtClean="0"/>
              <a:pPr/>
              <a:t>41</a:t>
            </a:fld>
            <a:endParaRPr lang="en-AU" noProof="0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A594948-C2EE-4776-B98E-5BFAE001B4C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24765" y="2335249"/>
            <a:ext cx="5400000" cy="2771275"/>
          </a:xfrm>
        </p:spPr>
        <p:txBody>
          <a:bodyPr/>
          <a:lstStyle/>
          <a:p>
            <a:r>
              <a:rPr lang="en-AU" dirty="0"/>
              <a:t>If you'd like to keep some data </a:t>
            </a:r>
            <a:r>
              <a:rPr lang="en-AU" b="1" i="1" dirty="0"/>
              <a:t>temporarily</a:t>
            </a:r>
            <a:r>
              <a:rPr lang="en-AU" dirty="0"/>
              <a:t>, rather than store it persistently, you should use the special cache directory to save the data. Each app has a private cache directory specifically for these kinds of files. </a:t>
            </a:r>
          </a:p>
          <a:p>
            <a:endParaRPr lang="en-AU" dirty="0"/>
          </a:p>
          <a:p>
            <a:r>
              <a:rPr lang="en-AU" dirty="0">
                <a:hlinkClick r:id="rId2"/>
              </a:rPr>
              <a:t>https://developer.android.com/guide/topics/data/data-storage#InternalCache</a:t>
            </a:r>
            <a:endParaRPr lang="en-AU" dirty="0"/>
          </a:p>
          <a:p>
            <a:endParaRPr lang="en-AU" dirty="0"/>
          </a:p>
        </p:txBody>
      </p:sp>
      <p:pic>
        <p:nvPicPr>
          <p:cNvPr id="7172" name="Picture 4" descr="Image result for cached data">
            <a:extLst>
              <a:ext uri="{FF2B5EF4-FFF2-40B4-BE49-F238E27FC236}">
                <a16:creationId xmlns:a16="http://schemas.microsoft.com/office/drawing/2014/main" id="{D1B10D96-FB31-43E1-A14E-910AAE15903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40" y="2201616"/>
            <a:ext cx="5400675" cy="3038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5753906"/>
      </p:ext>
    </p:extLst>
  </p:cSld>
  <p:clrMapOvr>
    <a:masterClrMapping/>
  </p:clrMapOvr>
  <p:transition spd="slow">
    <p:push dir="u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ECBCC58C-4617-4C4A-8AA3-6324B94DC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Cached File</a:t>
            </a:r>
            <a:endParaRPr lang="en-AU" dirty="0"/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F75BF6BB-32F6-4D1C-9E67-7A73C8ACB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0059" y="6172501"/>
            <a:ext cx="846000" cy="365125"/>
          </a:xfrm>
        </p:spPr>
        <p:txBody>
          <a:bodyPr/>
          <a:lstStyle/>
          <a:p>
            <a:fld id="{DC22DD25-61AE-413C-B4D2-EF2365C9B2E1}" type="slidenum">
              <a:rPr lang="en-AU" noProof="0" smtClean="0"/>
              <a:pPr/>
              <a:t>42</a:t>
            </a:fld>
            <a:endParaRPr lang="en-AU" noProof="0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A594948-C2EE-4776-B98E-5BFAE001B4C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24765" y="3174011"/>
            <a:ext cx="5400000" cy="1093751"/>
          </a:xfrm>
        </p:spPr>
        <p:txBody>
          <a:bodyPr/>
          <a:lstStyle/>
          <a:p>
            <a:r>
              <a:rPr lang="en-AU" dirty="0"/>
              <a:t>When the device is low on internal storage space, Android </a:t>
            </a:r>
            <a:r>
              <a:rPr lang="en-AU" b="1" i="1" dirty="0"/>
              <a:t>may delete these cache files to recover space</a:t>
            </a:r>
            <a:r>
              <a:rPr lang="en-AU" dirty="0"/>
              <a:t>. </a:t>
            </a:r>
          </a:p>
        </p:txBody>
      </p:sp>
      <p:pic>
        <p:nvPicPr>
          <p:cNvPr id="13314" name="Picture 2" descr="Image result for automatic delete icon">
            <a:extLst>
              <a:ext uri="{FF2B5EF4-FFF2-40B4-BE49-F238E27FC236}">
                <a16:creationId xmlns:a16="http://schemas.microsoft.com/office/drawing/2014/main" id="{8D2C4027-6CEA-4873-976A-969A563E8B6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7375" y="2450251"/>
            <a:ext cx="2438538" cy="1957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0813832"/>
      </p:ext>
    </p:extLst>
  </p:cSld>
  <p:clrMapOvr>
    <a:masterClrMapping/>
  </p:clrMapOvr>
  <p:transition spd="slow">
    <p:push dir="u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ECBCC58C-4617-4C4A-8AA3-6324B94DC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Cached File</a:t>
            </a:r>
            <a:endParaRPr lang="en-AU" dirty="0"/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F75BF6BB-32F6-4D1C-9E67-7A73C8ACB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0059" y="6172501"/>
            <a:ext cx="846000" cy="365125"/>
          </a:xfrm>
        </p:spPr>
        <p:txBody>
          <a:bodyPr/>
          <a:lstStyle/>
          <a:p>
            <a:fld id="{DC22DD25-61AE-413C-B4D2-EF2365C9B2E1}" type="slidenum">
              <a:rPr lang="en-AU" noProof="0" smtClean="0"/>
              <a:pPr/>
              <a:t>43</a:t>
            </a:fld>
            <a:endParaRPr lang="en-AU" noProof="0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93F44FCE-9B53-4E41-AAC5-8C3F83E29221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/>
          <a:stretch>
            <a:fillRect/>
          </a:stretch>
        </p:blipFill>
        <p:spPr>
          <a:xfrm>
            <a:off x="7372719" y="1531938"/>
            <a:ext cx="3304436" cy="4376737"/>
          </a:xfrm>
          <a:prstGeom prst="rect">
            <a:avLst/>
          </a:prstGeo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C142558A-CB95-4602-901F-3ADE5414D1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01650" y="2072481"/>
            <a:ext cx="5029200" cy="329565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547A9A6-51C2-4FEA-B61B-44FE24ED6865}"/>
              </a:ext>
            </a:extLst>
          </p:cNvPr>
          <p:cNvSpPr txBox="1"/>
          <p:nvPr/>
        </p:nvSpPr>
        <p:spPr>
          <a:xfrm>
            <a:off x="501650" y="1610816"/>
            <a:ext cx="768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Save</a:t>
            </a:r>
            <a:endParaRPr lang="en-AU" sz="2800" i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5203B1C-6156-40D0-94BC-170E1EB38C94}"/>
              </a:ext>
            </a:extLst>
          </p:cNvPr>
          <p:cNvSpPr txBox="1"/>
          <p:nvPr/>
        </p:nvSpPr>
        <p:spPr>
          <a:xfrm>
            <a:off x="7372719" y="1070273"/>
            <a:ext cx="7906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L</a:t>
            </a:r>
            <a:r>
              <a:rPr lang="en-US" altLang="zh-CN" sz="2400" i="1" dirty="0"/>
              <a:t>oad</a:t>
            </a:r>
            <a:endParaRPr lang="en-AU" sz="2800" i="1" dirty="0"/>
          </a:p>
        </p:txBody>
      </p:sp>
    </p:spTree>
    <p:extLst>
      <p:ext uri="{BB962C8B-B14F-4D97-AF65-F5344CB8AC3E}">
        <p14:creationId xmlns:p14="http://schemas.microsoft.com/office/powerpoint/2010/main" val="1147768771"/>
      </p:ext>
    </p:extLst>
  </p:cSld>
  <p:clrMapOvr>
    <a:masterClrMapping/>
  </p:clrMapOvr>
  <p:transition spd="slow">
    <p:push dir="u"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ECBCC58C-4617-4C4A-8AA3-6324B94DC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 File through Android Studio</a:t>
            </a:r>
            <a:endParaRPr lang="en-AU" dirty="0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804EB0FD-7B30-4A64-9E94-6EBCCC6877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01408" y="1531938"/>
            <a:ext cx="3029685" cy="4376737"/>
          </a:xfrm>
          <a:prstGeom prst="rect">
            <a:avLst/>
          </a:prstGeom>
        </p:spPr>
      </p:pic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F75BF6BB-32F6-4D1C-9E67-7A73C8ACB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44</a:t>
            </a:fld>
            <a:endParaRPr lang="en-AU" noProof="0" dirty="0"/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922F6C8A-128C-4F20-A960-730CD6DE474B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3"/>
          <a:stretch>
            <a:fillRect/>
          </a:stretch>
        </p:blipFill>
        <p:spPr>
          <a:xfrm>
            <a:off x="6096000" y="3170251"/>
            <a:ext cx="5400675" cy="1114425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C916262A-1249-4E90-B3FA-ED9B834FE941}"/>
              </a:ext>
            </a:extLst>
          </p:cNvPr>
          <p:cNvSpPr/>
          <p:nvPr/>
        </p:nvSpPr>
        <p:spPr>
          <a:xfrm>
            <a:off x="4376691" y="5192209"/>
            <a:ext cx="174218" cy="71646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67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4227BAB-0174-4CDA-A8D7-5338D6FDB8BE}"/>
              </a:ext>
            </a:extLst>
          </p:cNvPr>
          <p:cNvSpPr/>
          <p:nvPr/>
        </p:nvSpPr>
        <p:spPr>
          <a:xfrm>
            <a:off x="1481592" y="2149042"/>
            <a:ext cx="789031" cy="31071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67"/>
          </a:p>
        </p:txBody>
      </p:sp>
    </p:spTree>
    <p:extLst>
      <p:ext uri="{BB962C8B-B14F-4D97-AF65-F5344CB8AC3E}">
        <p14:creationId xmlns:p14="http://schemas.microsoft.com/office/powerpoint/2010/main" val="2675108911"/>
      </p:ext>
    </p:extLst>
  </p:cSld>
  <p:clrMapOvr>
    <a:masterClrMapping/>
  </p:clrMapOvr>
  <p:transition spd="slow">
    <p:push dir="u"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34D8B9C1-3B2A-4A85-9A09-6AB8ED1A7A8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1"/>
            <a:ext cx="6538648" cy="6857998"/>
          </a:xfr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2E1A9-8EF1-479C-921A-CDFDEDA1E7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45</a:t>
            </a:fld>
            <a:endParaRPr lang="en-AU" noProof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99DCCF0F-ED0C-4327-A22D-88B86F487A5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69C51D9E-F792-4069-A1B7-56FDA6317FE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Content</a:t>
            </a:r>
            <a:r>
              <a:rPr lang="en-AU" dirty="0"/>
              <a:t> Provider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793613647"/>
      </p:ext>
    </p:extLst>
  </p:cSld>
  <p:clrMapOvr>
    <a:masterClrMapping/>
  </p:clrMapOvr>
  <p:transition spd="slow">
    <p:push dir="d"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ECBCC58C-4617-4C4A-8AA3-6324B94DC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 Provider</a:t>
            </a:r>
            <a:endParaRPr lang="en-AU" dirty="0"/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F75BF6BB-32F6-4D1C-9E67-7A73C8ACB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0059" y="6172501"/>
            <a:ext cx="846000" cy="365125"/>
          </a:xfrm>
        </p:spPr>
        <p:txBody>
          <a:bodyPr/>
          <a:lstStyle/>
          <a:p>
            <a:fld id="{DC22DD25-61AE-413C-B4D2-EF2365C9B2E1}" type="slidenum">
              <a:rPr lang="en-AU" noProof="0" smtClean="0"/>
              <a:pPr/>
              <a:t>46</a:t>
            </a:fld>
            <a:endParaRPr lang="en-AU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9EE944-630C-4F71-9BE5-AF85DAF72765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24765" y="2833593"/>
            <a:ext cx="5400000" cy="1896585"/>
          </a:xfrm>
        </p:spPr>
        <p:txBody>
          <a:bodyPr/>
          <a:lstStyle/>
          <a:p>
            <a:r>
              <a:rPr lang="en-AU" b="1" i="1" dirty="0"/>
              <a:t>Content Provider </a:t>
            </a:r>
            <a:r>
              <a:rPr lang="en-AU" dirty="0"/>
              <a:t>is a component of an Android application. </a:t>
            </a:r>
          </a:p>
          <a:p>
            <a:endParaRPr lang="en-AU" dirty="0"/>
          </a:p>
          <a:p>
            <a:r>
              <a:rPr lang="en-AU" dirty="0">
                <a:hlinkClick r:id="rId2"/>
              </a:rPr>
              <a:t>https://developer.android.com/guide/topics/providers/content-provider-basics</a:t>
            </a:r>
            <a:endParaRPr lang="en-AU" dirty="0"/>
          </a:p>
        </p:txBody>
      </p:sp>
      <p:pic>
        <p:nvPicPr>
          <p:cNvPr id="2050" name="Picture 2" descr="Image result for android components">
            <a:extLst>
              <a:ext uri="{FF2B5EF4-FFF2-40B4-BE49-F238E27FC236}">
                <a16:creationId xmlns:a16="http://schemas.microsoft.com/office/drawing/2014/main" id="{48AA916C-4C93-4106-8BAB-577F7658208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913" y="2307130"/>
            <a:ext cx="5400675" cy="2826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5EAD4C4-3ECB-4586-BD64-828EF1B6DCAF}"/>
              </a:ext>
            </a:extLst>
          </p:cNvPr>
          <p:cNvSpPr/>
          <p:nvPr/>
        </p:nvSpPr>
        <p:spPr>
          <a:xfrm>
            <a:off x="2965142" y="3781886"/>
            <a:ext cx="1180730" cy="117185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67"/>
          </a:p>
        </p:txBody>
      </p:sp>
    </p:spTree>
    <p:extLst>
      <p:ext uri="{BB962C8B-B14F-4D97-AF65-F5344CB8AC3E}">
        <p14:creationId xmlns:p14="http://schemas.microsoft.com/office/powerpoint/2010/main" val="2052346851"/>
      </p:ext>
    </p:extLst>
  </p:cSld>
  <p:clrMapOvr>
    <a:masterClrMapping/>
  </p:clrMapOvr>
  <p:transition spd="slow">
    <p:push dir="u"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ECBCC58C-4617-4C4A-8AA3-6324B94DC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 Provider</a:t>
            </a:r>
            <a:endParaRPr lang="en-AU" dirty="0"/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F75BF6BB-32F6-4D1C-9E67-7A73C8ACB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0059" y="6172501"/>
            <a:ext cx="846000" cy="365125"/>
          </a:xfrm>
        </p:spPr>
        <p:txBody>
          <a:bodyPr/>
          <a:lstStyle/>
          <a:p>
            <a:fld id="{DC22DD25-61AE-413C-B4D2-EF2365C9B2E1}" type="slidenum">
              <a:rPr lang="en-AU" noProof="0" smtClean="0"/>
              <a:pPr/>
              <a:t>47</a:t>
            </a:fld>
            <a:endParaRPr lang="en-AU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9EE944-630C-4F71-9BE5-AF85DAF72765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24765" y="2292009"/>
            <a:ext cx="5400000" cy="2870909"/>
          </a:xfrm>
        </p:spPr>
        <p:txBody>
          <a:bodyPr/>
          <a:lstStyle/>
          <a:p>
            <a:r>
              <a:rPr lang="en-AU" dirty="0"/>
              <a:t>Content providers are primarily intended to be </a:t>
            </a:r>
            <a:r>
              <a:rPr lang="en-AU" b="1" i="1" dirty="0"/>
              <a:t>used by other applications</a:t>
            </a:r>
            <a:r>
              <a:rPr lang="en-AU" dirty="0"/>
              <a:t>, which access the provider using a </a:t>
            </a:r>
            <a:r>
              <a:rPr lang="en-AU" b="1" i="1" dirty="0"/>
              <a:t>provider client </a:t>
            </a:r>
            <a:r>
              <a:rPr lang="en-AU" dirty="0"/>
              <a:t>object. </a:t>
            </a:r>
          </a:p>
          <a:p>
            <a:endParaRPr lang="en-AU" dirty="0"/>
          </a:p>
          <a:p>
            <a:r>
              <a:rPr lang="en-AU" dirty="0"/>
              <a:t>Providers and provider clients offer a consistent, standard </a:t>
            </a:r>
            <a:r>
              <a:rPr lang="en-AU" b="1" i="1" dirty="0"/>
              <a:t>interface to data </a:t>
            </a:r>
            <a:r>
              <a:rPr lang="en-AU" dirty="0"/>
              <a:t>that also handles inter-process communication(</a:t>
            </a:r>
            <a:r>
              <a:rPr lang="en-AU" b="1" i="1" dirty="0"/>
              <a:t>IPC</a:t>
            </a:r>
            <a:r>
              <a:rPr lang="en-AU" dirty="0"/>
              <a:t>) and secure </a:t>
            </a:r>
            <a:r>
              <a:rPr lang="en-AU" b="1" i="1" dirty="0"/>
              <a:t>data access</a:t>
            </a:r>
            <a:r>
              <a:rPr lang="en-AU" dirty="0"/>
              <a:t>.</a:t>
            </a:r>
          </a:p>
        </p:txBody>
      </p:sp>
      <p:pic>
        <p:nvPicPr>
          <p:cNvPr id="1026" name="Picture 2" descr="Image result for Content provider">
            <a:extLst>
              <a:ext uri="{FF2B5EF4-FFF2-40B4-BE49-F238E27FC236}">
                <a16:creationId xmlns:a16="http://schemas.microsoft.com/office/drawing/2014/main" id="{CCE51724-2A26-40F2-A808-8B657D73738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875" y="1972469"/>
            <a:ext cx="4476750" cy="3495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1705970"/>
      </p:ext>
    </p:extLst>
  </p:cSld>
  <p:clrMapOvr>
    <a:masterClrMapping/>
  </p:clrMapOvr>
  <p:transition spd="slow">
    <p:push dir="u"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ECBCC58C-4617-4C4A-8AA3-6324B94DC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 data through a Content Provider</a:t>
            </a:r>
            <a:endParaRPr lang="en-AU" dirty="0"/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F75BF6BB-32F6-4D1C-9E67-7A73C8ACB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48</a:t>
            </a:fld>
            <a:endParaRPr lang="en-AU" noProof="0" dirty="0"/>
          </a:p>
        </p:txBody>
      </p:sp>
      <p:pic>
        <p:nvPicPr>
          <p:cNvPr id="9" name="Picture 2" descr="Image result for content provider">
            <a:extLst>
              <a:ext uri="{FF2B5EF4-FFF2-40B4-BE49-F238E27FC236}">
                <a16:creationId xmlns:a16="http://schemas.microsoft.com/office/drawing/2014/main" id="{18972E8B-FA6F-481A-AD02-8FB3D2A67A9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2187" y="1795764"/>
            <a:ext cx="7827625" cy="4376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8740743"/>
      </p:ext>
    </p:extLst>
  </p:cSld>
  <p:clrMapOvr>
    <a:masterClrMapping/>
  </p:clrMapOvr>
  <p:transition spd="slow">
    <p:push dir="u"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ECBCC58C-4617-4C4A-8AA3-6324B94DC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URI</a:t>
            </a:r>
            <a:endParaRPr lang="en-AU" dirty="0"/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F75BF6BB-32F6-4D1C-9E67-7A73C8ACB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49</a:t>
            </a:fld>
            <a:endParaRPr lang="en-AU" noProof="0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AD1E63D-242B-4C22-92D0-BC68766655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02132" y="1854231"/>
            <a:ext cx="6001445" cy="1574769"/>
          </a:xfrm>
        </p:spPr>
        <p:txBody>
          <a:bodyPr/>
          <a:lstStyle/>
          <a:p>
            <a:r>
              <a:rPr lang="en-AU" dirty="0"/>
              <a:t>To query a content provider, you specify the query string in the form of a URI which has following format:</a:t>
            </a:r>
          </a:p>
          <a:p>
            <a:endParaRPr lang="en-AU" dirty="0"/>
          </a:p>
          <a:p>
            <a:r>
              <a:rPr lang="en-AU" dirty="0">
                <a:highlight>
                  <a:srgbClr val="C0C0C0"/>
                </a:highlight>
              </a:rPr>
              <a:t>content://&lt;authority&gt;/&lt;data_type&gt;/&lt;id&gt;</a:t>
            </a:r>
          </a:p>
          <a:p>
            <a:endParaRPr lang="en-AU" dirty="0"/>
          </a:p>
        </p:txBody>
      </p:sp>
      <p:sp>
        <p:nvSpPr>
          <p:cNvPr id="16" name="Shape 150">
            <a:extLst>
              <a:ext uri="{FF2B5EF4-FFF2-40B4-BE49-F238E27FC236}">
                <a16:creationId xmlns:a16="http://schemas.microsoft.com/office/drawing/2014/main" id="{AB970B5E-08E7-4265-ADB3-AC5AECAAD3AB}"/>
              </a:ext>
            </a:extLst>
          </p:cNvPr>
          <p:cNvSpPr txBox="1"/>
          <p:nvPr/>
        </p:nvSpPr>
        <p:spPr>
          <a:xfrm>
            <a:off x="8080685" y="4251876"/>
            <a:ext cx="3003236" cy="707454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r>
              <a:rPr lang="en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Specific record requested (</a:t>
            </a:r>
            <a:r>
              <a:rPr lang="en-AU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optional</a:t>
            </a:r>
            <a:r>
              <a:rPr lang="en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).</a:t>
            </a:r>
          </a:p>
        </p:txBody>
      </p:sp>
      <p:sp>
        <p:nvSpPr>
          <p:cNvPr id="17" name="Shape 151">
            <a:extLst>
              <a:ext uri="{FF2B5EF4-FFF2-40B4-BE49-F238E27FC236}">
                <a16:creationId xmlns:a16="http://schemas.microsoft.com/office/drawing/2014/main" id="{C7E61C5A-E7D5-4146-BA6A-0CA1781313B7}"/>
              </a:ext>
            </a:extLst>
          </p:cNvPr>
          <p:cNvSpPr txBox="1"/>
          <p:nvPr/>
        </p:nvSpPr>
        <p:spPr>
          <a:xfrm>
            <a:off x="4706135" y="4282697"/>
            <a:ext cx="3236551" cy="970798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r>
              <a:rPr lang="en-AU" sz="2000" b="1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Name of database table</a:t>
            </a:r>
            <a:r>
              <a:rPr lang="en-AU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that this particular provider provides.</a:t>
            </a:r>
          </a:p>
        </p:txBody>
      </p:sp>
      <p:cxnSp>
        <p:nvCxnSpPr>
          <p:cNvPr id="18" name="Shape 152">
            <a:extLst>
              <a:ext uri="{FF2B5EF4-FFF2-40B4-BE49-F238E27FC236}">
                <a16:creationId xmlns:a16="http://schemas.microsoft.com/office/drawing/2014/main" id="{3E835B3C-973D-4AC9-89BC-3ABBA138A745}"/>
              </a:ext>
            </a:extLst>
          </p:cNvPr>
          <p:cNvCxnSpPr>
            <a:cxnSpLocks/>
          </p:cNvCxnSpPr>
          <p:nvPr/>
        </p:nvCxnSpPr>
        <p:spPr>
          <a:xfrm flipH="1">
            <a:off x="3547205" y="3494805"/>
            <a:ext cx="1134534" cy="722088"/>
          </a:xfrm>
          <a:prstGeom prst="straightConnector1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9" name="Shape 153">
            <a:extLst>
              <a:ext uri="{FF2B5EF4-FFF2-40B4-BE49-F238E27FC236}">
                <a16:creationId xmlns:a16="http://schemas.microsoft.com/office/drawing/2014/main" id="{446E846C-4D25-4722-85BB-5843A19DA61B}"/>
              </a:ext>
            </a:extLst>
          </p:cNvPr>
          <p:cNvCxnSpPr>
            <a:cxnSpLocks/>
            <a:endCxn id="17" idx="0"/>
          </p:cNvCxnSpPr>
          <p:nvPr/>
        </p:nvCxnSpPr>
        <p:spPr>
          <a:xfrm>
            <a:off x="6308242" y="3392959"/>
            <a:ext cx="16169" cy="889738"/>
          </a:xfrm>
          <a:prstGeom prst="straightConnector1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0" name="Shape 154">
            <a:extLst>
              <a:ext uri="{FF2B5EF4-FFF2-40B4-BE49-F238E27FC236}">
                <a16:creationId xmlns:a16="http://schemas.microsoft.com/office/drawing/2014/main" id="{C0E62C78-AD01-4603-97C9-AC50A4C89975}"/>
              </a:ext>
            </a:extLst>
          </p:cNvPr>
          <p:cNvCxnSpPr>
            <a:cxnSpLocks/>
          </p:cNvCxnSpPr>
          <p:nvPr/>
        </p:nvCxnSpPr>
        <p:spPr>
          <a:xfrm>
            <a:off x="7732014" y="3420663"/>
            <a:ext cx="1172289" cy="707454"/>
          </a:xfrm>
          <a:prstGeom prst="straightConnector1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21" name="Shape 155">
            <a:extLst>
              <a:ext uri="{FF2B5EF4-FFF2-40B4-BE49-F238E27FC236}">
                <a16:creationId xmlns:a16="http://schemas.microsoft.com/office/drawing/2014/main" id="{8715F21C-6248-440E-B69F-F806B8B8914C}"/>
              </a:ext>
            </a:extLst>
          </p:cNvPr>
          <p:cNvSpPr txBox="1"/>
          <p:nvPr/>
        </p:nvSpPr>
        <p:spPr>
          <a:xfrm>
            <a:off x="1108079" y="4282697"/>
            <a:ext cx="3573660" cy="970799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r>
              <a:rPr lang="en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specifies </a:t>
            </a:r>
            <a:r>
              <a:rPr lang="en" sz="2000" b="1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name of the content provider</a:t>
            </a: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like</a:t>
            </a:r>
            <a:r>
              <a:rPr lang="en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AU" sz="2000" i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com.example.datatest.provider</a:t>
            </a:r>
            <a:r>
              <a:rPr lang="en-AU" sz="2000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lang="en" sz="2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02547228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ECBCC58C-4617-4C4A-8AA3-6324B94DC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Storage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63F6BB-E4D6-451A-B7E5-249732C5EBD5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7058709" y="1842061"/>
            <a:ext cx="4324350" cy="3770803"/>
          </a:xfrm>
        </p:spPr>
        <p:txBody>
          <a:bodyPr/>
          <a:lstStyle/>
          <a:p>
            <a:r>
              <a:rPr lang="en-AU" dirty="0"/>
              <a:t>Android provides </a:t>
            </a:r>
            <a:r>
              <a:rPr lang="en-AU" b="1" i="1" dirty="0"/>
              <a:t>several options</a:t>
            </a:r>
            <a:r>
              <a:rPr lang="en-AU" dirty="0"/>
              <a:t> for you to save your app data:</a:t>
            </a:r>
          </a:p>
          <a:p>
            <a:endParaRPr lang="en-AU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i="1" dirty="0" err="1"/>
              <a:t>SharedPreferences</a:t>
            </a:r>
            <a:r>
              <a:rPr lang="en-AU" i="1" dirty="0"/>
              <a:t>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i="1" dirty="0"/>
              <a:t>SQLite;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i="1" dirty="0"/>
              <a:t>File Storage;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i="1" dirty="0"/>
              <a:t>Content Provider;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i="1" dirty="0"/>
              <a:t>Cloud Storage;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i="1" dirty="0"/>
              <a:t>…</a:t>
            </a:r>
          </a:p>
        </p:txBody>
      </p:sp>
      <p:pic>
        <p:nvPicPr>
          <p:cNvPr id="1026" name="Picture 2" descr="enter image description here">
            <a:extLst>
              <a:ext uri="{FF2B5EF4-FFF2-40B4-BE49-F238E27FC236}">
                <a16:creationId xmlns:a16="http://schemas.microsoft.com/office/drawing/2014/main" id="{AD9693ED-A274-4254-8D21-BF3F34503F7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" y="2082430"/>
            <a:ext cx="5400675" cy="3290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03F95828-D6D7-4DF3-93F1-A5A353EB2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0059" y="6172501"/>
            <a:ext cx="846000" cy="365125"/>
          </a:xfrm>
        </p:spPr>
        <p:txBody>
          <a:bodyPr/>
          <a:lstStyle/>
          <a:p>
            <a:fld id="{DC22DD25-61AE-413C-B4D2-EF2365C9B2E1}" type="slidenum">
              <a:rPr lang="en-AU" noProof="0" smtClean="0"/>
              <a:pPr/>
              <a:t>5</a:t>
            </a:fld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1399425869"/>
      </p:ext>
    </p:extLst>
  </p:cSld>
  <p:clrMapOvr>
    <a:masterClrMapping/>
  </p:clrMapOvr>
  <p:transition spd="slow">
    <p:push dir="u"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ECBCC58C-4617-4C4A-8AA3-6324B94DC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 Provider</a:t>
            </a:r>
            <a:endParaRPr lang="en-AU" dirty="0"/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F75BF6BB-32F6-4D1C-9E67-7A73C8ACB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0059" y="6172501"/>
            <a:ext cx="846000" cy="365125"/>
          </a:xfrm>
        </p:spPr>
        <p:txBody>
          <a:bodyPr/>
          <a:lstStyle/>
          <a:p>
            <a:fld id="{DC22DD25-61AE-413C-B4D2-EF2365C9B2E1}" type="slidenum">
              <a:rPr lang="en-AU" noProof="0" smtClean="0"/>
              <a:pPr/>
              <a:t>50</a:t>
            </a:fld>
            <a:endParaRPr lang="en-AU" noProof="0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49A9C4C-540F-4675-8D6B-ED2DEBABB8EC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24765" y="3163731"/>
            <a:ext cx="5400000" cy="1127464"/>
          </a:xfrm>
        </p:spPr>
        <p:txBody>
          <a:bodyPr/>
          <a:lstStyle/>
          <a:p>
            <a:r>
              <a:rPr lang="en-AU" dirty="0"/>
              <a:t> The Content Provider is required to provide the basic </a:t>
            </a:r>
            <a:r>
              <a:rPr lang="en-AU" b="1" i="1" dirty="0"/>
              <a:t>"CRUD" (create, retrieve, update, and delete)</a:t>
            </a:r>
            <a:r>
              <a:rPr lang="en-AU" dirty="0"/>
              <a:t> functions of persistent storage.</a:t>
            </a:r>
          </a:p>
        </p:txBody>
      </p:sp>
      <p:pic>
        <p:nvPicPr>
          <p:cNvPr id="3074" name="Picture 2" descr="Related image">
            <a:extLst>
              <a:ext uri="{FF2B5EF4-FFF2-40B4-BE49-F238E27FC236}">
                <a16:creationId xmlns:a16="http://schemas.microsoft.com/office/drawing/2014/main" id="{A19B0FAB-8DF9-4B83-82BC-C8C86EAA856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913" y="2466251"/>
            <a:ext cx="5400675" cy="2508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2401007"/>
      </p:ext>
    </p:extLst>
  </p:cSld>
  <p:clrMapOvr>
    <a:masterClrMapping/>
  </p:clrMapOvr>
  <p:transition spd="slow">
    <p:push dir="u"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ECBCC58C-4617-4C4A-8AA3-6324B94DC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 Provider – Create</a:t>
            </a:r>
            <a:endParaRPr lang="en-AU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BF0E197-490F-44D6-AFA0-70B37C341E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65413" y="1531938"/>
            <a:ext cx="5630465" cy="4640563"/>
          </a:xfrm>
          <a:prstGeom prst="rect">
            <a:avLst/>
          </a:prstGeom>
        </p:spPr>
      </p:pic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F75BF6BB-32F6-4D1C-9E67-7A73C8ACB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51</a:t>
            </a:fld>
            <a:endParaRPr lang="en-AU" noProof="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4977A45-BCE6-4282-8D37-20B25DEA28BE}"/>
              </a:ext>
            </a:extLst>
          </p:cNvPr>
          <p:cNvSpPr/>
          <p:nvPr/>
        </p:nvSpPr>
        <p:spPr>
          <a:xfrm>
            <a:off x="6916668" y="5391150"/>
            <a:ext cx="1960632" cy="18811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67"/>
          </a:p>
        </p:txBody>
      </p:sp>
    </p:spTree>
    <p:extLst>
      <p:ext uri="{BB962C8B-B14F-4D97-AF65-F5344CB8AC3E}">
        <p14:creationId xmlns:p14="http://schemas.microsoft.com/office/powerpoint/2010/main" val="1260537657"/>
      </p:ext>
    </p:extLst>
  </p:cSld>
  <p:clrMapOvr>
    <a:masterClrMapping/>
  </p:clrMapOvr>
  <p:transition spd="slow">
    <p:push dir="u"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ECBCC58C-4617-4C4A-8AA3-6324B94DC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 Provider – Overwrite methods</a:t>
            </a:r>
            <a:endParaRPr lang="en-AU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21C053C-5CA4-4FA5-ACDD-3DB3C20861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5913" y="2182524"/>
            <a:ext cx="5400675" cy="3726835"/>
          </a:xfrm>
          <a:prstGeom prst="rect">
            <a:avLst/>
          </a:prstGeom>
        </p:spPr>
      </p:pic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F75BF6BB-32F6-4D1C-9E67-7A73C8ACB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52</a:t>
            </a:fld>
            <a:endParaRPr lang="en-AU" noProof="0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E4BBF852-D967-4C0B-9D1A-DBA1423C4BFE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3"/>
          <a:stretch>
            <a:fillRect/>
          </a:stretch>
        </p:blipFill>
        <p:spPr>
          <a:xfrm>
            <a:off x="6324090" y="2182524"/>
            <a:ext cx="5400675" cy="278763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0850DD5-91BF-4B74-A967-A9505289DBF9}"/>
              </a:ext>
            </a:extLst>
          </p:cNvPr>
          <p:cNvSpPr txBox="1"/>
          <p:nvPr/>
        </p:nvSpPr>
        <p:spPr>
          <a:xfrm>
            <a:off x="315913" y="1720859"/>
            <a:ext cx="19478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Create - Insert</a:t>
            </a:r>
            <a:endParaRPr lang="en-AU" sz="2400" i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459F774-95F0-4ADB-B8C0-6EFFB5BAD4A3}"/>
              </a:ext>
            </a:extLst>
          </p:cNvPr>
          <p:cNvSpPr txBox="1"/>
          <p:nvPr/>
        </p:nvSpPr>
        <p:spPr>
          <a:xfrm>
            <a:off x="6324090" y="1720858"/>
            <a:ext cx="17999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Read - Query</a:t>
            </a:r>
            <a:endParaRPr lang="en-AU" sz="2400" i="1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C3E7A8F-FA38-456F-81AB-D1A9A89030D9}"/>
              </a:ext>
            </a:extLst>
          </p:cNvPr>
          <p:cNvSpPr/>
          <p:nvPr/>
        </p:nvSpPr>
        <p:spPr>
          <a:xfrm>
            <a:off x="990519" y="2354986"/>
            <a:ext cx="847806" cy="19771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67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BD3FA05-2285-4FB3-A4FB-FAA8D2643198}"/>
              </a:ext>
            </a:extLst>
          </p:cNvPr>
          <p:cNvSpPr/>
          <p:nvPr/>
        </p:nvSpPr>
        <p:spPr>
          <a:xfrm>
            <a:off x="6798560" y="2254338"/>
            <a:ext cx="583315" cy="19358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67"/>
          </a:p>
        </p:txBody>
      </p:sp>
    </p:spTree>
    <p:extLst>
      <p:ext uri="{BB962C8B-B14F-4D97-AF65-F5344CB8AC3E}">
        <p14:creationId xmlns:p14="http://schemas.microsoft.com/office/powerpoint/2010/main" val="596586839"/>
      </p:ext>
    </p:extLst>
  </p:cSld>
  <p:clrMapOvr>
    <a:masterClrMapping/>
  </p:clrMapOvr>
  <p:transition spd="slow">
    <p:push dir="u"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ECBCC58C-4617-4C4A-8AA3-6324B94DC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 Provider – Overwrite methods</a:t>
            </a:r>
            <a:endParaRPr lang="en-AU" dirty="0"/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F75BF6BB-32F6-4D1C-9E67-7A73C8ACB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53</a:t>
            </a:fld>
            <a:endParaRPr lang="en-AU" noProof="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0850DD5-91BF-4B74-A967-A9505289DBF9}"/>
              </a:ext>
            </a:extLst>
          </p:cNvPr>
          <p:cNvSpPr txBox="1"/>
          <p:nvPr/>
        </p:nvSpPr>
        <p:spPr>
          <a:xfrm>
            <a:off x="315913" y="1720859"/>
            <a:ext cx="11046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Update</a:t>
            </a:r>
            <a:endParaRPr lang="en-AU" sz="2400" i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459F774-95F0-4ADB-B8C0-6EFFB5BAD4A3}"/>
              </a:ext>
            </a:extLst>
          </p:cNvPr>
          <p:cNvSpPr txBox="1"/>
          <p:nvPr/>
        </p:nvSpPr>
        <p:spPr>
          <a:xfrm>
            <a:off x="6324090" y="1720858"/>
            <a:ext cx="9843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Delete</a:t>
            </a:r>
            <a:endParaRPr lang="en-AU" sz="2400" i="1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DECB38D-EF4F-4B55-B747-F592FA1073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5913" y="2182523"/>
            <a:ext cx="5400675" cy="3653621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76A4CE1-1A53-49C6-8C00-7C1AF087BAAC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3"/>
          <a:stretch>
            <a:fillRect/>
          </a:stretch>
        </p:blipFill>
        <p:spPr>
          <a:xfrm>
            <a:off x="6324090" y="2182523"/>
            <a:ext cx="5400675" cy="3906352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3907B82-FE93-49E7-950F-3AA9B9E78322}"/>
              </a:ext>
            </a:extLst>
          </p:cNvPr>
          <p:cNvSpPr/>
          <p:nvPr/>
        </p:nvSpPr>
        <p:spPr>
          <a:xfrm>
            <a:off x="6882309" y="2319199"/>
            <a:ext cx="775791" cy="19358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67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C7FD891-C251-4967-AA66-1B2B7DAF4A53}"/>
              </a:ext>
            </a:extLst>
          </p:cNvPr>
          <p:cNvSpPr/>
          <p:nvPr/>
        </p:nvSpPr>
        <p:spPr>
          <a:xfrm>
            <a:off x="760663" y="2311489"/>
            <a:ext cx="801437" cy="20129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67"/>
          </a:p>
        </p:txBody>
      </p:sp>
    </p:spTree>
    <p:extLst>
      <p:ext uri="{BB962C8B-B14F-4D97-AF65-F5344CB8AC3E}">
        <p14:creationId xmlns:p14="http://schemas.microsoft.com/office/powerpoint/2010/main" val="1473620715"/>
      </p:ext>
    </p:extLst>
  </p:cSld>
  <p:clrMapOvr>
    <a:masterClrMapping/>
  </p:clrMapOvr>
  <p:transition spd="slow">
    <p:push dir="u"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ECBCC58C-4617-4C4A-8AA3-6324B94DC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 Provider – Overwrite methods</a:t>
            </a:r>
            <a:endParaRPr lang="en-AU" dirty="0"/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F75BF6BB-32F6-4D1C-9E67-7A73C8ACB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54</a:t>
            </a:fld>
            <a:endParaRPr lang="en-AU" noProof="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0850DD5-91BF-4B74-A967-A9505289DBF9}"/>
              </a:ext>
            </a:extLst>
          </p:cNvPr>
          <p:cNvSpPr txBox="1"/>
          <p:nvPr/>
        </p:nvSpPr>
        <p:spPr>
          <a:xfrm>
            <a:off x="315913" y="1976787"/>
            <a:ext cx="13588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err="1"/>
              <a:t>getType</a:t>
            </a:r>
            <a:r>
              <a:rPr lang="en-US" sz="2400" i="1" dirty="0"/>
              <a:t>()</a:t>
            </a:r>
            <a:endParaRPr lang="en-AU" sz="2400" i="1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C6AE8D6-7259-4166-97CB-216E06A385DF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254737" y="1594631"/>
            <a:ext cx="5551322" cy="4265665"/>
          </a:xfrm>
        </p:spPr>
        <p:txBody>
          <a:bodyPr/>
          <a:lstStyle/>
          <a:p>
            <a:r>
              <a:rPr lang="en-AU" dirty="0"/>
              <a:t>Providers need to maintain </a:t>
            </a:r>
            <a:r>
              <a:rPr lang="en-AU" b="1" i="1" dirty="0"/>
              <a:t>MIME data </a:t>
            </a:r>
            <a:r>
              <a:rPr lang="en-AU" dirty="0"/>
              <a:t>type information for each content URI they define. </a:t>
            </a:r>
          </a:p>
          <a:p>
            <a:endParaRPr lang="en-AU" dirty="0"/>
          </a:p>
          <a:p>
            <a:r>
              <a:rPr lang="en-AU" dirty="0"/>
              <a:t>You can use the MIME type information to:</a:t>
            </a:r>
          </a:p>
          <a:p>
            <a:pPr marL="457200" indent="-457200">
              <a:buAutoNum type="arabicPeriod"/>
            </a:pPr>
            <a:r>
              <a:rPr lang="en-AU" dirty="0"/>
              <a:t>find out if your application can </a:t>
            </a:r>
            <a:r>
              <a:rPr lang="en-AU" b="1" i="1" dirty="0"/>
              <a:t>handle data that the provider offers</a:t>
            </a:r>
            <a:r>
              <a:rPr lang="en-AU" dirty="0"/>
              <a:t>, </a:t>
            </a:r>
          </a:p>
          <a:p>
            <a:pPr marL="457200" indent="-457200">
              <a:buAutoNum type="arabicPeriod"/>
            </a:pPr>
            <a:r>
              <a:rPr lang="en-AU" b="1" i="1" dirty="0"/>
              <a:t>choose a type of handling</a:t>
            </a:r>
            <a:r>
              <a:rPr lang="en-AU" dirty="0"/>
              <a:t> based on the MIME type. </a:t>
            </a:r>
          </a:p>
          <a:p>
            <a:endParaRPr lang="en-AU" dirty="0"/>
          </a:p>
          <a:p>
            <a:r>
              <a:rPr lang="en-AU" dirty="0">
                <a:hlinkClick r:id="rId2"/>
              </a:rPr>
              <a:t>https://developer.android.com/guide/topics/providers/content-provider-basics#MIMETypeReference</a:t>
            </a:r>
            <a:endParaRPr lang="en-AU" dirty="0"/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88EF6EA7-49B9-429C-BA21-5057AF15DB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15913" y="2438452"/>
            <a:ext cx="5400675" cy="2578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939381"/>
      </p:ext>
    </p:extLst>
  </p:cSld>
  <p:clrMapOvr>
    <a:masterClrMapping/>
  </p:clrMapOvr>
  <p:transition spd="slow">
    <p:push dir="u"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ECBCC58C-4617-4C4A-8AA3-6324B94DC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ContentResolver</a:t>
            </a:r>
            <a:r>
              <a:rPr lang="en-US" dirty="0"/>
              <a:t> – Client of </a:t>
            </a:r>
            <a:r>
              <a:rPr lang="en-US" dirty="0" err="1"/>
              <a:t>ContentProvider</a:t>
            </a:r>
            <a:endParaRPr lang="en-AU" dirty="0"/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F75BF6BB-32F6-4D1C-9E67-7A73C8ACB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55</a:t>
            </a:fld>
            <a:endParaRPr lang="en-AU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11909E-F518-428D-9C3C-B32BC900E460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24765" y="2431333"/>
            <a:ext cx="5400000" cy="2577946"/>
          </a:xfrm>
        </p:spPr>
        <p:txBody>
          <a:bodyPr/>
          <a:lstStyle/>
          <a:p>
            <a:r>
              <a:rPr lang="en-AU" dirty="0"/>
              <a:t>When you want to access data in a content provider, you use the </a:t>
            </a:r>
            <a:r>
              <a:rPr lang="en-AU" b="1" i="1" dirty="0" err="1"/>
              <a:t>ContentResolver</a:t>
            </a:r>
            <a:r>
              <a:rPr lang="en-AU" dirty="0"/>
              <a:t> object in your application's Context to </a:t>
            </a:r>
            <a:r>
              <a:rPr lang="en-AU" b="1" i="1" dirty="0"/>
              <a:t>communicate with the provider as a client</a:t>
            </a:r>
            <a:r>
              <a:rPr lang="en-AU" dirty="0"/>
              <a:t>. </a:t>
            </a:r>
          </a:p>
          <a:p>
            <a:endParaRPr lang="en-AU" dirty="0"/>
          </a:p>
          <a:p>
            <a:r>
              <a:rPr lang="en-AU" dirty="0">
                <a:hlinkClick r:id="rId2"/>
              </a:rPr>
              <a:t>https://developer.android.com/reference/android/content/ContentResolver.html</a:t>
            </a:r>
            <a:endParaRPr lang="en-AU" dirty="0"/>
          </a:p>
        </p:txBody>
      </p:sp>
      <p:pic>
        <p:nvPicPr>
          <p:cNvPr id="7170" name="Picture 2" descr="Interaction between ContentProvider, other classes, and storage.">
            <a:extLst>
              <a:ext uri="{FF2B5EF4-FFF2-40B4-BE49-F238E27FC236}">
                <a16:creationId xmlns:a16="http://schemas.microsoft.com/office/drawing/2014/main" id="{F84EEBA0-4769-48D2-B07D-96F2DF9428A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094" y="1531938"/>
            <a:ext cx="3976312" cy="4376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273BCB82-00F0-43F8-BAD0-F6614A0F51AB}"/>
              </a:ext>
            </a:extLst>
          </p:cNvPr>
          <p:cNvSpPr/>
          <p:nvPr/>
        </p:nvSpPr>
        <p:spPr>
          <a:xfrm>
            <a:off x="1288225" y="3890824"/>
            <a:ext cx="1321810" cy="58352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67"/>
          </a:p>
        </p:txBody>
      </p:sp>
    </p:spTree>
    <p:extLst>
      <p:ext uri="{BB962C8B-B14F-4D97-AF65-F5344CB8AC3E}">
        <p14:creationId xmlns:p14="http://schemas.microsoft.com/office/powerpoint/2010/main" val="2065031190"/>
      </p:ext>
    </p:extLst>
  </p:cSld>
  <p:clrMapOvr>
    <a:masterClrMapping/>
  </p:clrMapOvr>
  <p:transition spd="slow">
    <p:push dir="u"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ECBCC58C-4617-4C4A-8AA3-6324B94DC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ContentResolver</a:t>
            </a:r>
            <a:endParaRPr lang="en-AU" dirty="0"/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F75BF6BB-32F6-4D1C-9E67-7A73C8ACB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56</a:t>
            </a:fld>
            <a:endParaRPr lang="en-AU" noProof="0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1E3E6FF-CAF1-4EA1-A0CF-E522D1A7EB81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/>
          <a:stretch>
            <a:fillRect/>
          </a:stretch>
        </p:blipFill>
        <p:spPr>
          <a:xfrm>
            <a:off x="6096000" y="2872251"/>
            <a:ext cx="5400675" cy="217209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8123ECE-9278-4904-BE3D-B4A2513F70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98501" y="2872251"/>
            <a:ext cx="4333875" cy="15144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2DFF73A-9CE9-4D77-BF67-A02CAB0620AB}"/>
              </a:ext>
            </a:extLst>
          </p:cNvPr>
          <p:cNvSpPr txBox="1"/>
          <p:nvPr/>
        </p:nvSpPr>
        <p:spPr>
          <a:xfrm>
            <a:off x="698501" y="2410586"/>
            <a:ext cx="43338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/>
              <a:t>Create – Insert from </a:t>
            </a:r>
            <a:r>
              <a:rPr lang="en-US" sz="2000" i="1" dirty="0" err="1"/>
              <a:t>ContentResolver</a:t>
            </a:r>
            <a:endParaRPr lang="en-AU" sz="2000" i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42924C2-64BC-4B48-821E-85CF2E76945D}"/>
              </a:ext>
            </a:extLst>
          </p:cNvPr>
          <p:cNvSpPr txBox="1"/>
          <p:nvPr/>
        </p:nvSpPr>
        <p:spPr>
          <a:xfrm>
            <a:off x="6096000" y="2410586"/>
            <a:ext cx="43338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/>
              <a:t>Read – Query from </a:t>
            </a:r>
            <a:r>
              <a:rPr lang="en-US" sz="2000" i="1" dirty="0" err="1"/>
              <a:t>ContentResolver</a:t>
            </a:r>
            <a:endParaRPr lang="en-AU" sz="2000" i="1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2E9D89C-3DC0-47C7-9F26-7831CA43CF5D}"/>
              </a:ext>
            </a:extLst>
          </p:cNvPr>
          <p:cNvSpPr/>
          <p:nvPr/>
        </p:nvSpPr>
        <p:spPr>
          <a:xfrm>
            <a:off x="1428765" y="3974965"/>
            <a:ext cx="2476485" cy="23270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67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9B6A960-4055-4B14-82CE-8CD566F68D7F}"/>
              </a:ext>
            </a:extLst>
          </p:cNvPr>
          <p:cNvSpPr/>
          <p:nvPr/>
        </p:nvSpPr>
        <p:spPr>
          <a:xfrm>
            <a:off x="6780463" y="2998225"/>
            <a:ext cx="4713036" cy="20217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67"/>
          </a:p>
        </p:txBody>
      </p:sp>
    </p:spTree>
    <p:extLst>
      <p:ext uri="{BB962C8B-B14F-4D97-AF65-F5344CB8AC3E}">
        <p14:creationId xmlns:p14="http://schemas.microsoft.com/office/powerpoint/2010/main" val="1043947180"/>
      </p:ext>
    </p:extLst>
  </p:cSld>
  <p:clrMapOvr>
    <a:masterClrMapping/>
  </p:clrMapOvr>
  <p:transition spd="slow">
    <p:push dir="u"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ECBCC58C-4617-4C4A-8AA3-6324B94DC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ContentResolver</a:t>
            </a:r>
            <a:endParaRPr lang="en-AU" dirty="0"/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F75BF6BB-32F6-4D1C-9E67-7A73C8ACB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57</a:t>
            </a:fld>
            <a:endParaRPr lang="en-AU" noProof="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DFF73A-9CE9-4D77-BF67-A02CAB0620AB}"/>
              </a:ext>
            </a:extLst>
          </p:cNvPr>
          <p:cNvSpPr txBox="1"/>
          <p:nvPr/>
        </p:nvSpPr>
        <p:spPr>
          <a:xfrm>
            <a:off x="698501" y="2410586"/>
            <a:ext cx="43338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/>
              <a:t>Update from </a:t>
            </a:r>
            <a:r>
              <a:rPr lang="en-US" sz="2000" i="1" dirty="0" err="1"/>
              <a:t>ContentResolver</a:t>
            </a:r>
            <a:endParaRPr lang="en-AU" sz="2000" i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42924C2-64BC-4B48-821E-85CF2E76945D}"/>
              </a:ext>
            </a:extLst>
          </p:cNvPr>
          <p:cNvSpPr txBox="1"/>
          <p:nvPr/>
        </p:nvSpPr>
        <p:spPr>
          <a:xfrm>
            <a:off x="6096000" y="2410586"/>
            <a:ext cx="43338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/>
              <a:t>Delete from </a:t>
            </a:r>
            <a:r>
              <a:rPr lang="en-US" sz="2000" i="1" dirty="0" err="1"/>
              <a:t>ContentResolver</a:t>
            </a:r>
            <a:endParaRPr lang="en-AU" sz="2000" i="1" dirty="0"/>
          </a:p>
        </p:txBody>
      </p:sp>
      <p:pic>
        <p:nvPicPr>
          <p:cNvPr id="11" name="Content Placeholder 3">
            <a:extLst>
              <a:ext uri="{FF2B5EF4-FFF2-40B4-BE49-F238E27FC236}">
                <a16:creationId xmlns:a16="http://schemas.microsoft.com/office/drawing/2014/main" id="{9472B978-0EFA-44C9-8330-D3A9466A5A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5325" y="2875730"/>
            <a:ext cx="4772025" cy="1171575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F046C7DD-4433-4B32-B4E6-AE3DBF01CCB8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3"/>
          <a:stretch>
            <a:fillRect/>
          </a:stretch>
        </p:blipFill>
        <p:spPr>
          <a:xfrm>
            <a:off x="6096000" y="2875730"/>
            <a:ext cx="4791075" cy="42862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DAF0F51-2AE3-433D-B24A-C96C9B6948E3}"/>
              </a:ext>
            </a:extLst>
          </p:cNvPr>
          <p:cNvSpPr/>
          <p:nvPr/>
        </p:nvSpPr>
        <p:spPr>
          <a:xfrm>
            <a:off x="695325" y="3795356"/>
            <a:ext cx="4443413" cy="25194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67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CB28B1F-BE49-430E-A46D-620D2B031423}"/>
              </a:ext>
            </a:extLst>
          </p:cNvPr>
          <p:cNvSpPr/>
          <p:nvPr/>
        </p:nvSpPr>
        <p:spPr>
          <a:xfrm>
            <a:off x="6096000" y="3028950"/>
            <a:ext cx="3997911" cy="24130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67"/>
          </a:p>
        </p:txBody>
      </p:sp>
    </p:spTree>
    <p:extLst>
      <p:ext uri="{BB962C8B-B14F-4D97-AF65-F5344CB8AC3E}">
        <p14:creationId xmlns:p14="http://schemas.microsoft.com/office/powerpoint/2010/main" val="1965704925"/>
      </p:ext>
    </p:extLst>
  </p:cSld>
  <p:clrMapOvr>
    <a:masterClrMapping/>
  </p:clrMapOvr>
  <p:transition spd="slow">
    <p:push dir="u"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34D8B9C1-3B2A-4A85-9A09-6AB8ED1A7A8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1"/>
            <a:ext cx="6538648" cy="6857998"/>
          </a:xfr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2E1A9-8EF1-479C-921A-CDFDEDA1E7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58</a:t>
            </a:fld>
            <a:endParaRPr lang="en-AU" noProof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99DCCF0F-ED0C-4327-A22D-88B86F487A5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69C51D9E-F792-4069-A1B7-56FDA6317FE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Cloud Platform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93486500"/>
      </p:ext>
    </p:extLst>
  </p:cSld>
  <p:clrMapOvr>
    <a:masterClrMapping/>
  </p:clrMapOvr>
  <p:transition spd="slow">
    <p:push dir="d"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ECBCC58C-4617-4C4A-8AA3-6324B94DC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Platform</a:t>
            </a:r>
            <a:endParaRPr lang="en-AU" dirty="0"/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F75BF6BB-32F6-4D1C-9E67-7A73C8ACB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59</a:t>
            </a:fld>
            <a:endParaRPr lang="en-AU" noProof="0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5A9C7F9-A194-4D19-A225-8D9FDE2DB224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096000" y="1722106"/>
            <a:ext cx="5524870" cy="4010714"/>
          </a:xfrm>
        </p:spPr>
        <p:txBody>
          <a:bodyPr/>
          <a:lstStyle/>
          <a:p>
            <a:r>
              <a:rPr lang="en-AU" dirty="0"/>
              <a:t>Modern technologies like </a:t>
            </a:r>
            <a:r>
              <a:rPr lang="en-AU" b="1" i="1" dirty="0"/>
              <a:t>big data analytics, IoT, artificial intelligence, web and mobile app hosting</a:t>
            </a:r>
            <a:r>
              <a:rPr lang="en-AU" dirty="0"/>
              <a:t> all need heavy computing power. </a:t>
            </a:r>
          </a:p>
          <a:p>
            <a:endParaRPr lang="en-AU" dirty="0"/>
          </a:p>
          <a:p>
            <a:r>
              <a:rPr lang="en-AU" dirty="0"/>
              <a:t>Instead of building your own backend services, cloud platforms help you build and manage mobile applications through their cloud service, including authentication, database, image storage, etc.</a:t>
            </a:r>
          </a:p>
          <a:p>
            <a:endParaRPr lang="en-AU" dirty="0">
              <a:hlinkClick r:id="rId2"/>
            </a:endParaRPr>
          </a:p>
          <a:p>
            <a:r>
              <a:rPr lang="en-AU" dirty="0">
                <a:hlinkClick r:id="rId2"/>
              </a:rPr>
              <a:t>https://en.wikipedia.org/wiki/Category:Cloud_platforms</a:t>
            </a:r>
            <a:endParaRPr lang="en-AU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0ADFB1E-CD68-4E37-9281-67947EEAFF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765" y="3091307"/>
            <a:ext cx="3250826" cy="105796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262C7D2-875D-4880-A8F1-27EA0D1BBB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7440" y="4265088"/>
            <a:ext cx="2718166" cy="152716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31F0440-0744-427B-A481-5314EF9B5A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8765" y="1625476"/>
            <a:ext cx="3250826" cy="1350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02667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34D8B9C1-3B2A-4A85-9A09-6AB8ED1A7A8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1"/>
            <a:ext cx="6538648" cy="6857998"/>
          </a:xfr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2E1A9-8EF1-479C-921A-CDFDEDA1E7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6</a:t>
            </a:fld>
            <a:endParaRPr lang="en-AU" noProof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99DCCF0F-ED0C-4327-A22D-88B86F487A5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69C51D9E-F792-4069-A1B7-56FDA6317FE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sz="3200" dirty="0" err="1"/>
              <a:t>SharedPreferences</a:t>
            </a:r>
            <a:endParaRPr lang="en-AU" sz="3200" dirty="0"/>
          </a:p>
        </p:txBody>
      </p:sp>
    </p:spTree>
    <p:extLst>
      <p:ext uri="{BB962C8B-B14F-4D97-AF65-F5344CB8AC3E}">
        <p14:creationId xmlns:p14="http://schemas.microsoft.com/office/powerpoint/2010/main" val="1984905994"/>
      </p:ext>
    </p:extLst>
  </p:cSld>
  <p:clrMapOvr>
    <a:masterClrMapping/>
  </p:clrMapOvr>
  <p:transition spd="slow">
    <p:push dir="d"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ECBCC58C-4617-4C4A-8AA3-6324B94DC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Platform – Firebase</a:t>
            </a:r>
            <a:endParaRPr lang="en-AU" dirty="0"/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F75BF6BB-32F6-4D1C-9E67-7A73C8ACB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60</a:t>
            </a:fld>
            <a:endParaRPr lang="en-AU" noProof="0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5A9C7F9-A194-4D19-A225-8D9FDE2DB224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447243" y="3054340"/>
            <a:ext cx="4512816" cy="749320"/>
          </a:xfrm>
        </p:spPr>
        <p:txBody>
          <a:bodyPr/>
          <a:lstStyle/>
          <a:p>
            <a:r>
              <a:rPr lang="en-US" dirty="0"/>
              <a:t>In the next tutorial, we will use </a:t>
            </a:r>
            <a:r>
              <a:rPr lang="en-US" b="1" i="1" dirty="0"/>
              <a:t>Firebase</a:t>
            </a:r>
            <a:r>
              <a:rPr lang="en-US" dirty="0"/>
              <a:t> to develop a demonstration application.</a:t>
            </a:r>
            <a:endParaRPr lang="en-AU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0ADFB1E-CD68-4E37-9281-67947EEAFF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4782" y="2810627"/>
            <a:ext cx="3800182" cy="1236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785498"/>
      </p:ext>
    </p:extLst>
  </p:cSld>
  <p:clrMapOvr>
    <a:masterClrMapping/>
  </p:clrMapOvr>
  <p:transition spd="slow">
    <p:push dir="u"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D2D066C-839F-4CEC-B761-5FC3C8E7D0F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547447302"/>
      </p:ext>
    </p:extLst>
  </p:cSld>
  <p:clrMapOvr>
    <a:masterClrMapping/>
  </p:clrMapOvr>
  <p:transition spd="slow">
    <p:push dir="d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ECBCC58C-4617-4C4A-8AA3-6324B94DC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SharedPreferences</a:t>
            </a:r>
            <a:endParaRPr lang="en-AU" dirty="0"/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F75BF6BB-32F6-4D1C-9E67-7A73C8ACB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0059" y="6172501"/>
            <a:ext cx="846000" cy="365125"/>
          </a:xfrm>
        </p:spPr>
        <p:txBody>
          <a:bodyPr/>
          <a:lstStyle/>
          <a:p>
            <a:fld id="{DC22DD25-61AE-413C-B4D2-EF2365C9B2E1}" type="slidenum">
              <a:rPr lang="en-AU" noProof="0" smtClean="0"/>
              <a:pPr/>
              <a:t>7</a:t>
            </a:fld>
            <a:endParaRPr lang="en-AU" noProof="0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06BA47ED-1A1C-4548-A495-D14EF21F58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3099" y="2877343"/>
            <a:ext cx="4962399" cy="1770856"/>
          </a:xfrm>
          <a:prstGeom prst="rect">
            <a:avLst/>
          </a:prstGeom>
        </p:spPr>
      </p:pic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947389CC-878F-4907-821D-3108DD8F586E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24765" y="2576830"/>
            <a:ext cx="5400000" cy="2371883"/>
          </a:xfrm>
        </p:spPr>
        <p:txBody>
          <a:bodyPr/>
          <a:lstStyle/>
          <a:p>
            <a:r>
              <a:rPr lang="en-AU" dirty="0"/>
              <a:t>If you have a relatively </a:t>
            </a:r>
            <a:r>
              <a:rPr lang="en-AU" b="1" i="1" dirty="0"/>
              <a:t>small collection of key-values</a:t>
            </a:r>
            <a:r>
              <a:rPr lang="en-AU" dirty="0"/>
              <a:t> that you'd like to save, you should use the </a:t>
            </a:r>
            <a:r>
              <a:rPr lang="en-AU" b="1" i="1" dirty="0" err="1"/>
              <a:t>SharedPreferences</a:t>
            </a:r>
            <a:r>
              <a:rPr lang="en-AU" dirty="0"/>
              <a:t> APIs. </a:t>
            </a:r>
          </a:p>
          <a:p>
            <a:endParaRPr lang="en-AU" dirty="0"/>
          </a:p>
          <a:p>
            <a:r>
              <a:rPr lang="en-AU" dirty="0">
                <a:hlinkClick r:id="rId3"/>
              </a:rPr>
              <a:t>https://developer.android.com/training/data-storage/shared-preferences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572714069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ECBCC58C-4617-4C4A-8AA3-6324B94DC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SharedPreferences</a:t>
            </a:r>
            <a:endParaRPr lang="en-AU" dirty="0"/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F75BF6BB-32F6-4D1C-9E67-7A73C8ACB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0059" y="6172501"/>
            <a:ext cx="846000" cy="365125"/>
          </a:xfrm>
        </p:spPr>
        <p:txBody>
          <a:bodyPr/>
          <a:lstStyle/>
          <a:p>
            <a:fld id="{DC22DD25-61AE-413C-B4D2-EF2365C9B2E1}" type="slidenum">
              <a:rPr lang="en-AU" noProof="0" smtClean="0"/>
              <a:pPr/>
              <a:t>8</a:t>
            </a:fld>
            <a:endParaRPr lang="en-AU" noProof="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2DED39-1604-4AAF-9DDA-03F9C34525A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24765" y="2834433"/>
            <a:ext cx="5400000" cy="2258535"/>
          </a:xfrm>
        </p:spPr>
        <p:txBody>
          <a:bodyPr/>
          <a:lstStyle/>
          <a:p>
            <a:r>
              <a:rPr lang="en-AU" dirty="0"/>
              <a:t>A </a:t>
            </a:r>
            <a:r>
              <a:rPr lang="en-AU" b="1" i="1" dirty="0" err="1"/>
              <a:t>SharedPreferences</a:t>
            </a:r>
            <a:r>
              <a:rPr lang="en-AU" b="1" i="1" dirty="0"/>
              <a:t> object </a:t>
            </a:r>
            <a:r>
              <a:rPr lang="en-AU" dirty="0"/>
              <a:t>points to a file containing </a:t>
            </a:r>
            <a:r>
              <a:rPr lang="en-AU" b="1" i="1" dirty="0"/>
              <a:t>key-value pairs </a:t>
            </a:r>
            <a:r>
              <a:rPr lang="en-AU" dirty="0"/>
              <a:t>and provides simple methods to </a:t>
            </a:r>
            <a:r>
              <a:rPr lang="en-AU" b="1" i="1" dirty="0"/>
              <a:t>read and write </a:t>
            </a:r>
            <a:r>
              <a:rPr lang="en-AU" dirty="0"/>
              <a:t>them. </a:t>
            </a:r>
          </a:p>
          <a:p>
            <a:endParaRPr lang="en-AU" dirty="0"/>
          </a:p>
          <a:p>
            <a:r>
              <a:rPr lang="en-AU" dirty="0"/>
              <a:t>Each </a:t>
            </a:r>
            <a:r>
              <a:rPr lang="en-AU" dirty="0" err="1"/>
              <a:t>SharedPreferences</a:t>
            </a:r>
            <a:r>
              <a:rPr lang="en-AU" dirty="0"/>
              <a:t> file is managed by the framework and can be </a:t>
            </a:r>
            <a:r>
              <a:rPr lang="en-AU" b="1" i="1" dirty="0"/>
              <a:t>private or shared</a:t>
            </a:r>
            <a:r>
              <a:rPr lang="en-AU" dirty="0"/>
              <a:t>.</a:t>
            </a:r>
          </a:p>
        </p:txBody>
      </p:sp>
      <p:pic>
        <p:nvPicPr>
          <p:cNvPr id="15364" name="Picture 4" descr="enter image description here">
            <a:extLst>
              <a:ext uri="{FF2B5EF4-FFF2-40B4-BE49-F238E27FC236}">
                <a16:creationId xmlns:a16="http://schemas.microsoft.com/office/drawing/2014/main" id="{3FDCD729-45E3-4F6E-91DA-E0875BCE53A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38" y="2346846"/>
            <a:ext cx="5400675" cy="2831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10208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ECBCC58C-4617-4C4A-8AA3-6324B94DC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SharedPreferences</a:t>
            </a:r>
            <a:r>
              <a:rPr lang="en-US" dirty="0"/>
              <a:t> – Code</a:t>
            </a:r>
            <a:endParaRPr lang="en-AU" dirty="0"/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F75BF6BB-32F6-4D1C-9E67-7A73C8ACB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0059" y="6172501"/>
            <a:ext cx="846000" cy="365125"/>
          </a:xfrm>
        </p:spPr>
        <p:txBody>
          <a:bodyPr/>
          <a:lstStyle/>
          <a:p>
            <a:fld id="{DC22DD25-61AE-413C-B4D2-EF2365C9B2E1}" type="slidenum">
              <a:rPr lang="en-AU" noProof="0" smtClean="0"/>
              <a:pPr/>
              <a:t>9</a:t>
            </a:fld>
            <a:endParaRPr lang="en-AU" noProof="0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5DE64A6-D911-47E1-BC14-2FA6D4AAD660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/>
          <a:stretch>
            <a:fillRect/>
          </a:stretch>
        </p:blipFill>
        <p:spPr>
          <a:xfrm>
            <a:off x="6493278" y="3337875"/>
            <a:ext cx="5382809" cy="658656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A5814F6-C1C0-47CA-B617-5D03D8C07D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15913" y="3337875"/>
            <a:ext cx="5400675" cy="76486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C20FA0E-0CFE-49B1-935A-C4BE5A5BF69D}"/>
              </a:ext>
            </a:extLst>
          </p:cNvPr>
          <p:cNvSpPr txBox="1"/>
          <p:nvPr/>
        </p:nvSpPr>
        <p:spPr>
          <a:xfrm>
            <a:off x="315913" y="2876210"/>
            <a:ext cx="768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Save</a:t>
            </a:r>
            <a:endParaRPr lang="en-AU" sz="2800" i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95A4B4D-CFF5-42FF-AB0B-7B1FE1311AEE}"/>
              </a:ext>
            </a:extLst>
          </p:cNvPr>
          <p:cNvSpPr txBox="1"/>
          <p:nvPr/>
        </p:nvSpPr>
        <p:spPr>
          <a:xfrm>
            <a:off x="6493278" y="2814655"/>
            <a:ext cx="8883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i="1" dirty="0"/>
              <a:t>Load</a:t>
            </a:r>
          </a:p>
        </p:txBody>
      </p:sp>
    </p:spTree>
    <p:extLst>
      <p:ext uri="{BB962C8B-B14F-4D97-AF65-F5344CB8AC3E}">
        <p14:creationId xmlns:p14="http://schemas.microsoft.com/office/powerpoint/2010/main" val="3663362545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University of Melbourne">
  <a:themeElements>
    <a:clrScheme name="University of Melbourne">
      <a:dk1>
        <a:sysClr val="windowText" lastClr="000000"/>
      </a:dk1>
      <a:lt1>
        <a:sysClr val="window" lastClr="FFFFFF"/>
      </a:lt1>
      <a:dk2>
        <a:srgbClr val="094183"/>
      </a:dk2>
      <a:lt2>
        <a:srgbClr val="FFFFFF"/>
      </a:lt2>
      <a:accent1>
        <a:srgbClr val="094183"/>
      </a:accent1>
      <a:accent2>
        <a:srgbClr val="4597AD"/>
      </a:accent2>
      <a:accent3>
        <a:srgbClr val="6DAF7F"/>
      </a:accent3>
      <a:accent4>
        <a:srgbClr val="5D7FBE"/>
      </a:accent4>
      <a:accent5>
        <a:srgbClr val="DDAD6A"/>
      </a:accent5>
      <a:accent6>
        <a:srgbClr val="D1694C"/>
      </a:accent6>
      <a:hlink>
        <a:srgbClr val="000000"/>
      </a:hlink>
      <a:folHlink>
        <a:srgbClr val="000000"/>
      </a:folHlink>
    </a:clrScheme>
    <a:fontScheme name="University of Melbourne">
      <a:majorFont>
        <a:latin typeface="Georgia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oM PowerPoint template 16x9" id="{E4E72F1A-F900-4F24-AF10-CEAA15258909}" vid="{98FA2EAE-BBE2-4046-9DB6-4706523E0098}"/>
    </a:ext>
  </a:extLst>
</a:theme>
</file>

<file path=ppt/theme/theme2.xml><?xml version="1.0" encoding="utf-8"?>
<a:theme xmlns:a="http://schemas.openxmlformats.org/drawingml/2006/main" name="University of Melbourne Patterns">
  <a:themeElements>
    <a:clrScheme name="University of Melbourne">
      <a:dk1>
        <a:sysClr val="windowText" lastClr="000000"/>
      </a:dk1>
      <a:lt1>
        <a:sysClr val="window" lastClr="FFFFFF"/>
      </a:lt1>
      <a:dk2>
        <a:srgbClr val="094183"/>
      </a:dk2>
      <a:lt2>
        <a:srgbClr val="FFFFFF"/>
      </a:lt2>
      <a:accent1>
        <a:srgbClr val="094183"/>
      </a:accent1>
      <a:accent2>
        <a:srgbClr val="4597AD"/>
      </a:accent2>
      <a:accent3>
        <a:srgbClr val="6DAF7F"/>
      </a:accent3>
      <a:accent4>
        <a:srgbClr val="5D7FBE"/>
      </a:accent4>
      <a:accent5>
        <a:srgbClr val="DDAD6A"/>
      </a:accent5>
      <a:accent6>
        <a:srgbClr val="D1694C"/>
      </a:accent6>
      <a:hlink>
        <a:srgbClr val="000000"/>
      </a:hlink>
      <a:folHlink>
        <a:srgbClr val="000000"/>
      </a:folHlink>
    </a:clrScheme>
    <a:fontScheme name="University of Melbourne">
      <a:majorFont>
        <a:latin typeface="Georgia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oM PowerPoint template 16x9" id="{E4E72F1A-F900-4F24-AF10-CEAA15258909}" vid="{9A36C238-3559-42C9-B723-DBAB57951AE3}"/>
    </a:ext>
  </a:extLst>
</a:theme>
</file>

<file path=ppt/theme/theme3.xml><?xml version="1.0" encoding="utf-8"?>
<a:theme xmlns:a="http://schemas.openxmlformats.org/drawingml/2006/main" name="University of Melbourne-Layout B">
  <a:themeElements>
    <a:clrScheme name="University of Melbourne">
      <a:dk1>
        <a:sysClr val="windowText" lastClr="000000"/>
      </a:dk1>
      <a:lt1>
        <a:sysClr val="window" lastClr="FFFFFF"/>
      </a:lt1>
      <a:dk2>
        <a:srgbClr val="094183"/>
      </a:dk2>
      <a:lt2>
        <a:srgbClr val="FFFFFF"/>
      </a:lt2>
      <a:accent1>
        <a:srgbClr val="094183"/>
      </a:accent1>
      <a:accent2>
        <a:srgbClr val="4597AD"/>
      </a:accent2>
      <a:accent3>
        <a:srgbClr val="6DAF7F"/>
      </a:accent3>
      <a:accent4>
        <a:srgbClr val="5D7FBE"/>
      </a:accent4>
      <a:accent5>
        <a:srgbClr val="DDAD6A"/>
      </a:accent5>
      <a:accent6>
        <a:srgbClr val="D1694C"/>
      </a:accent6>
      <a:hlink>
        <a:srgbClr val="000000"/>
      </a:hlink>
      <a:folHlink>
        <a:srgbClr val="000000"/>
      </a:folHlink>
    </a:clrScheme>
    <a:fontScheme name="University of Melbourne">
      <a:majorFont>
        <a:latin typeface="Georgia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oM PowerPoint template 16x9" id="{E4E72F1A-F900-4F24-AF10-CEAA15258909}" vid="{C230D052-C90C-4D80-AACA-CE83386B87DE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6624</TotalTime>
  <Words>1603</Words>
  <Application>Microsoft Office PowerPoint</Application>
  <PresentationFormat>宽屏</PresentationFormat>
  <Paragraphs>267</Paragraphs>
  <Slides>61</Slides>
  <Notes>0</Notes>
  <HiddenSlides>0</HiddenSlides>
  <MMClips>3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61</vt:i4>
      </vt:variant>
    </vt:vector>
  </HeadingPairs>
  <TitlesOfParts>
    <vt:vector size="67" baseType="lpstr">
      <vt:lpstr>Arial</vt:lpstr>
      <vt:lpstr>Calibri</vt:lpstr>
      <vt:lpstr>Georgia</vt:lpstr>
      <vt:lpstr>University of Melbourne</vt:lpstr>
      <vt:lpstr>University of Melbourne Patterns</vt:lpstr>
      <vt:lpstr>University of Melbourne-Layout B</vt:lpstr>
      <vt:lpstr>PowerPoint 演示文稿</vt:lpstr>
      <vt:lpstr>PowerPoint 演示文稿</vt:lpstr>
      <vt:lpstr>PowerPoint 演示文稿</vt:lpstr>
      <vt:lpstr>Data Storage</vt:lpstr>
      <vt:lpstr>Data Storage</vt:lpstr>
      <vt:lpstr>PowerPoint 演示文稿</vt:lpstr>
      <vt:lpstr>SharedPreferences</vt:lpstr>
      <vt:lpstr>SharedPreferences</vt:lpstr>
      <vt:lpstr>SharedPreferences – Code</vt:lpstr>
      <vt:lpstr>SharedPreferences – Demonstration </vt:lpstr>
      <vt:lpstr>PowerPoint 演示文稿</vt:lpstr>
      <vt:lpstr>Android and SQLite</vt:lpstr>
      <vt:lpstr>For Reading – SQLite</vt:lpstr>
      <vt:lpstr>SQLite</vt:lpstr>
      <vt:lpstr>SQLiteOpenHelper </vt:lpstr>
      <vt:lpstr>PowerPoint 演示文稿</vt:lpstr>
      <vt:lpstr>Define a Schema</vt:lpstr>
      <vt:lpstr>Extend SQLiteOpenHelper</vt:lpstr>
      <vt:lpstr>Hold the instance of SQLiteOpenHelper</vt:lpstr>
      <vt:lpstr>Execute the defined onCreate() method</vt:lpstr>
      <vt:lpstr>PowerPoint 演示文稿</vt:lpstr>
      <vt:lpstr>Insert Data</vt:lpstr>
      <vt:lpstr>Query Data</vt:lpstr>
      <vt:lpstr>Update Data</vt:lpstr>
      <vt:lpstr>Delete Data</vt:lpstr>
      <vt:lpstr>PowerPoint 演示文稿</vt:lpstr>
      <vt:lpstr>For Reading – greenDao</vt:lpstr>
      <vt:lpstr>greenDao – Add greenDao to your project</vt:lpstr>
      <vt:lpstr>greenDao – Create Entity class</vt:lpstr>
      <vt:lpstr>greenDao – Create DBManager class</vt:lpstr>
      <vt:lpstr>greenDao – Control database through DBManager</vt:lpstr>
      <vt:lpstr>PowerPoint 演示文稿</vt:lpstr>
      <vt:lpstr>File Storage</vt:lpstr>
      <vt:lpstr>Internal and External Storage</vt:lpstr>
      <vt:lpstr>Internal and External Storage</vt:lpstr>
      <vt:lpstr>Internal and External Storage</vt:lpstr>
      <vt:lpstr>Internal and External Storage</vt:lpstr>
      <vt:lpstr>Internal and External Storage</vt:lpstr>
      <vt:lpstr>Internal Storage Demonstration</vt:lpstr>
      <vt:lpstr>Internal Storage Demonstration</vt:lpstr>
      <vt:lpstr>Cached File</vt:lpstr>
      <vt:lpstr>Cached File</vt:lpstr>
      <vt:lpstr>Cached File</vt:lpstr>
      <vt:lpstr>Find File through Android Studio</vt:lpstr>
      <vt:lpstr>PowerPoint 演示文稿</vt:lpstr>
      <vt:lpstr>Content Provider</vt:lpstr>
      <vt:lpstr>Content Provider</vt:lpstr>
      <vt:lpstr>Access data through a Content Provider</vt:lpstr>
      <vt:lpstr>URI</vt:lpstr>
      <vt:lpstr>Content Provider</vt:lpstr>
      <vt:lpstr>Content Provider – Create</vt:lpstr>
      <vt:lpstr>Content Provider – Overwrite methods</vt:lpstr>
      <vt:lpstr>Content Provider – Overwrite methods</vt:lpstr>
      <vt:lpstr>Content Provider – Overwrite methods</vt:lpstr>
      <vt:lpstr>ContentResolver – Client of ContentProvider</vt:lpstr>
      <vt:lpstr>ContentResolver</vt:lpstr>
      <vt:lpstr>ContentResolver</vt:lpstr>
      <vt:lpstr>PowerPoint 演示文稿</vt:lpstr>
      <vt:lpstr>Cloud Platform</vt:lpstr>
      <vt:lpstr>Cloud Platform – Firebase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Timplates 1</dc:creator>
  <cp:lastModifiedBy>Stephen Wang</cp:lastModifiedBy>
  <cp:revision>108</cp:revision>
  <dcterms:created xsi:type="dcterms:W3CDTF">2017-10-05T06:39:00Z</dcterms:created>
  <dcterms:modified xsi:type="dcterms:W3CDTF">2019-08-26T13:25:13Z</dcterms:modified>
</cp:coreProperties>
</file>